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4"/>
  </p:notesMasterIdLst>
  <p:sldIdLst>
    <p:sldId id="256" r:id="rId2"/>
    <p:sldId id="260" r:id="rId3"/>
    <p:sldId id="262" r:id="rId4"/>
    <p:sldId id="261" r:id="rId5"/>
    <p:sldId id="317" r:id="rId6"/>
    <p:sldId id="331" r:id="rId7"/>
    <p:sldId id="325" r:id="rId8"/>
    <p:sldId id="326" r:id="rId9"/>
    <p:sldId id="327" r:id="rId10"/>
    <p:sldId id="328" r:id="rId11"/>
    <p:sldId id="329" r:id="rId12"/>
    <p:sldId id="330" r:id="rId13"/>
    <p:sldId id="269" r:id="rId14"/>
    <p:sldId id="324" r:id="rId15"/>
    <p:sldId id="280" r:id="rId16"/>
    <p:sldId id="314" r:id="rId17"/>
    <p:sldId id="316" r:id="rId18"/>
    <p:sldId id="322" r:id="rId19"/>
    <p:sldId id="270" r:id="rId20"/>
    <p:sldId id="332" r:id="rId21"/>
    <p:sldId id="333" r:id="rId22"/>
    <p:sldId id="311" r:id="rId23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5"/>
    </p:embeddedFont>
    <p:embeddedFont>
      <p:font typeface="Caveat" panose="020B0604020202020204" charset="0"/>
      <p:regular r:id="rId26"/>
      <p:bold r:id="rId27"/>
    </p:embeddedFont>
    <p:embeddedFont>
      <p:font typeface="Manrope" panose="020B0604020202020204" charset="0"/>
      <p:regular r:id="rId28"/>
      <p:bold r:id="rId29"/>
    </p:embeddedFont>
    <p:embeddedFont>
      <p:font typeface="Manrope ExtraBold" panose="020B0604020202020204" charset="0"/>
      <p:bold r:id="rId30"/>
    </p:embeddedFont>
    <p:embeddedFont>
      <p:font typeface="Manrope Medium" panose="020B0604020202020204" charset="0"/>
      <p:regular r:id="rId31"/>
      <p:bold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PT Sans" panose="020B0503020203020204" pitchFamily="34" charset="0"/>
      <p:regular r:id="rId37"/>
      <p:bold r:id="rId38"/>
      <p:italic r:id="rId39"/>
      <p:boldItalic r:id="rId40"/>
    </p:embeddedFont>
    <p:embeddedFont>
      <p:font typeface="Roboto Condensed Light" panose="02000000000000000000" pitchFamily="2" charset="0"/>
      <p:regular r:id="rId41"/>
      <p:italic r:id="rId42"/>
    </p:embeddedFont>
    <p:embeddedFont>
      <p:font typeface="Roboto Slab" pitchFamily="2" charset="0"/>
      <p:regular r:id="rId43"/>
      <p:bold r:id="rId44"/>
    </p:embeddedFont>
    <p:embeddedFont>
      <p:font typeface="Roboto Slab ExtraBold" pitchFamily="2" charset="0"/>
      <p:bold r:id="rId45"/>
    </p:embeddedFont>
    <p:embeddedFont>
      <p:font typeface="Teko" panose="020B0604020202020204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764" y="-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e81b07bf2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e81b07bf2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716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e81b07bf2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e81b07bf2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089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e81b07bf2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e81b07bf2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457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bce3a65e6d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bce3a65e6d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bd1623189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bd1623189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134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bce3a65e6d_7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bce3a65e6d_7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9f0a4faa73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9f0a4faa73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e81b07bf2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e81b07bf2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737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9f0a4faa73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9f0a4faa73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791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a14347a6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a14347a6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e7ec6add6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e7ec6add6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e852f10c7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e852f10c7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e7ec6add6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e7ec6add6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e81b07bf2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e81b07bf2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105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e81b07bf2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e81b07bf2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249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e81b07bf2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e81b07bf2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697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e81b07bf2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e81b07bf2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368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e81b07bf2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e81b07bf2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811425" y="1013800"/>
            <a:ext cx="4262400" cy="24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811425" y="3590225"/>
            <a:ext cx="4021800" cy="475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739135" y="380125"/>
            <a:ext cx="2443547" cy="4223976"/>
            <a:chOff x="5219175" y="1288775"/>
            <a:chExt cx="1721050" cy="2975050"/>
          </a:xfrm>
        </p:grpSpPr>
        <p:sp>
          <p:nvSpPr>
            <p:cNvPr id="12" name="Google Shape;12;p2"/>
            <p:cNvSpPr/>
            <p:nvPr/>
          </p:nvSpPr>
          <p:spPr>
            <a:xfrm>
              <a:off x="5219175" y="1288775"/>
              <a:ext cx="1721050" cy="2327975"/>
            </a:xfrm>
            <a:custGeom>
              <a:avLst/>
              <a:gdLst/>
              <a:ahLst/>
              <a:cxnLst/>
              <a:rect l="l" t="t" r="r" b="b"/>
              <a:pathLst>
                <a:path w="68842" h="93119" extrusionOk="0">
                  <a:moveTo>
                    <a:pt x="45765" y="1497"/>
                  </a:moveTo>
                  <a:lnTo>
                    <a:pt x="45765" y="1497"/>
                  </a:lnTo>
                  <a:cubicBezTo>
                    <a:pt x="44669" y="3894"/>
                    <a:pt x="44190" y="6565"/>
                    <a:pt x="43825" y="9167"/>
                  </a:cubicBezTo>
                  <a:cubicBezTo>
                    <a:pt x="43391" y="12248"/>
                    <a:pt x="43049" y="15352"/>
                    <a:pt x="42729" y="18434"/>
                  </a:cubicBezTo>
                  <a:cubicBezTo>
                    <a:pt x="42090" y="24551"/>
                    <a:pt x="41588" y="30691"/>
                    <a:pt x="41131" y="36808"/>
                  </a:cubicBezTo>
                  <a:cubicBezTo>
                    <a:pt x="40675" y="42971"/>
                    <a:pt x="40264" y="49134"/>
                    <a:pt x="39785" y="55297"/>
                  </a:cubicBezTo>
                  <a:cubicBezTo>
                    <a:pt x="39305" y="61414"/>
                    <a:pt x="38780" y="67554"/>
                    <a:pt x="38118" y="73648"/>
                  </a:cubicBezTo>
                  <a:cubicBezTo>
                    <a:pt x="37639" y="78008"/>
                    <a:pt x="37068" y="82367"/>
                    <a:pt x="36406" y="86727"/>
                  </a:cubicBezTo>
                  <a:cubicBezTo>
                    <a:pt x="36726" y="82048"/>
                    <a:pt x="36749" y="77346"/>
                    <a:pt x="36566" y="72667"/>
                  </a:cubicBezTo>
                  <a:cubicBezTo>
                    <a:pt x="36521" y="71548"/>
                    <a:pt x="36475" y="70430"/>
                    <a:pt x="36406" y="69288"/>
                  </a:cubicBezTo>
                  <a:cubicBezTo>
                    <a:pt x="36429" y="64267"/>
                    <a:pt x="36475" y="59223"/>
                    <a:pt x="36543" y="54178"/>
                  </a:cubicBezTo>
                  <a:cubicBezTo>
                    <a:pt x="36658" y="47559"/>
                    <a:pt x="36772" y="40939"/>
                    <a:pt x="36954" y="34320"/>
                  </a:cubicBezTo>
                  <a:cubicBezTo>
                    <a:pt x="37114" y="27906"/>
                    <a:pt x="37183" y="21424"/>
                    <a:pt x="38415" y="15101"/>
                  </a:cubicBezTo>
                  <a:cubicBezTo>
                    <a:pt x="39009" y="12111"/>
                    <a:pt x="39830" y="9098"/>
                    <a:pt x="41268" y="6405"/>
                  </a:cubicBezTo>
                  <a:cubicBezTo>
                    <a:pt x="42295" y="4533"/>
                    <a:pt x="43756" y="2433"/>
                    <a:pt x="45765" y="1497"/>
                  </a:cubicBezTo>
                  <a:close/>
                  <a:moveTo>
                    <a:pt x="15133" y="3460"/>
                  </a:moveTo>
                  <a:lnTo>
                    <a:pt x="15133" y="3460"/>
                  </a:lnTo>
                  <a:cubicBezTo>
                    <a:pt x="14859" y="6085"/>
                    <a:pt x="15270" y="8779"/>
                    <a:pt x="15750" y="11358"/>
                  </a:cubicBezTo>
                  <a:cubicBezTo>
                    <a:pt x="16320" y="14417"/>
                    <a:pt x="16982" y="17452"/>
                    <a:pt x="17667" y="20488"/>
                  </a:cubicBezTo>
                  <a:cubicBezTo>
                    <a:pt x="19014" y="26491"/>
                    <a:pt x="20520" y="32448"/>
                    <a:pt x="22049" y="38406"/>
                  </a:cubicBezTo>
                  <a:cubicBezTo>
                    <a:pt x="23579" y="44386"/>
                    <a:pt x="25154" y="50366"/>
                    <a:pt x="26683" y="56369"/>
                  </a:cubicBezTo>
                  <a:cubicBezTo>
                    <a:pt x="28189" y="62304"/>
                    <a:pt x="29650" y="68284"/>
                    <a:pt x="30974" y="74287"/>
                  </a:cubicBezTo>
                  <a:cubicBezTo>
                    <a:pt x="31910" y="78578"/>
                    <a:pt x="32777" y="82892"/>
                    <a:pt x="33530" y="87229"/>
                  </a:cubicBezTo>
                  <a:cubicBezTo>
                    <a:pt x="32161" y="83189"/>
                    <a:pt x="30769" y="79149"/>
                    <a:pt x="29422" y="75109"/>
                  </a:cubicBezTo>
                  <a:cubicBezTo>
                    <a:pt x="27322" y="68855"/>
                    <a:pt x="25268" y="62601"/>
                    <a:pt x="23259" y="56324"/>
                  </a:cubicBezTo>
                  <a:cubicBezTo>
                    <a:pt x="21228" y="50024"/>
                    <a:pt x="19242" y="43724"/>
                    <a:pt x="17279" y="37402"/>
                  </a:cubicBezTo>
                  <a:cubicBezTo>
                    <a:pt x="15384" y="31262"/>
                    <a:pt x="13376" y="25099"/>
                    <a:pt x="12531" y="18708"/>
                  </a:cubicBezTo>
                  <a:cubicBezTo>
                    <a:pt x="12120" y="15695"/>
                    <a:pt x="11938" y="12568"/>
                    <a:pt x="12440" y="9555"/>
                  </a:cubicBezTo>
                  <a:cubicBezTo>
                    <a:pt x="12828" y="7455"/>
                    <a:pt x="13513" y="5013"/>
                    <a:pt x="15133" y="3460"/>
                  </a:cubicBezTo>
                  <a:close/>
                  <a:moveTo>
                    <a:pt x="47702" y="1001"/>
                  </a:moveTo>
                  <a:cubicBezTo>
                    <a:pt x="48631" y="1001"/>
                    <a:pt x="49488" y="1406"/>
                    <a:pt x="50102" y="2182"/>
                  </a:cubicBezTo>
                  <a:cubicBezTo>
                    <a:pt x="50923" y="3209"/>
                    <a:pt x="51220" y="4602"/>
                    <a:pt x="51517" y="5834"/>
                  </a:cubicBezTo>
                  <a:cubicBezTo>
                    <a:pt x="52179" y="8619"/>
                    <a:pt x="52567" y="11472"/>
                    <a:pt x="52704" y="14325"/>
                  </a:cubicBezTo>
                  <a:cubicBezTo>
                    <a:pt x="53023" y="20100"/>
                    <a:pt x="52453" y="25898"/>
                    <a:pt x="51631" y="31604"/>
                  </a:cubicBezTo>
                  <a:cubicBezTo>
                    <a:pt x="50741" y="37790"/>
                    <a:pt x="49645" y="43975"/>
                    <a:pt x="48504" y="50115"/>
                  </a:cubicBezTo>
                  <a:cubicBezTo>
                    <a:pt x="47294" y="56620"/>
                    <a:pt x="45925" y="63080"/>
                    <a:pt x="44213" y="69471"/>
                  </a:cubicBezTo>
                  <a:cubicBezTo>
                    <a:pt x="42524" y="75794"/>
                    <a:pt x="40492" y="82002"/>
                    <a:pt x="38004" y="88051"/>
                  </a:cubicBezTo>
                  <a:cubicBezTo>
                    <a:pt x="37981" y="88096"/>
                    <a:pt x="37981" y="88119"/>
                    <a:pt x="37959" y="88165"/>
                  </a:cubicBezTo>
                  <a:cubicBezTo>
                    <a:pt x="37616" y="88758"/>
                    <a:pt x="37251" y="89375"/>
                    <a:pt x="36931" y="89991"/>
                  </a:cubicBezTo>
                  <a:cubicBezTo>
                    <a:pt x="37183" y="88439"/>
                    <a:pt x="37411" y="86910"/>
                    <a:pt x="37639" y="85357"/>
                  </a:cubicBezTo>
                  <a:cubicBezTo>
                    <a:pt x="38073" y="82322"/>
                    <a:pt x="38484" y="79286"/>
                    <a:pt x="38826" y="76250"/>
                  </a:cubicBezTo>
                  <a:cubicBezTo>
                    <a:pt x="39534" y="70133"/>
                    <a:pt x="40104" y="64016"/>
                    <a:pt x="40583" y="57899"/>
                  </a:cubicBezTo>
                  <a:cubicBezTo>
                    <a:pt x="41063" y="51804"/>
                    <a:pt x="41497" y="45710"/>
                    <a:pt x="41930" y="39593"/>
                  </a:cubicBezTo>
                  <a:cubicBezTo>
                    <a:pt x="42387" y="33476"/>
                    <a:pt x="42843" y="27336"/>
                    <a:pt x="43437" y="21218"/>
                  </a:cubicBezTo>
                  <a:cubicBezTo>
                    <a:pt x="43733" y="18160"/>
                    <a:pt x="44053" y="15101"/>
                    <a:pt x="44395" y="12043"/>
                  </a:cubicBezTo>
                  <a:cubicBezTo>
                    <a:pt x="44761" y="8961"/>
                    <a:pt x="45126" y="5834"/>
                    <a:pt x="46107" y="2867"/>
                  </a:cubicBezTo>
                  <a:cubicBezTo>
                    <a:pt x="46313" y="2273"/>
                    <a:pt x="46541" y="1703"/>
                    <a:pt x="46769" y="1132"/>
                  </a:cubicBezTo>
                  <a:cubicBezTo>
                    <a:pt x="46838" y="1109"/>
                    <a:pt x="46883" y="1087"/>
                    <a:pt x="46952" y="1087"/>
                  </a:cubicBezTo>
                  <a:cubicBezTo>
                    <a:pt x="47205" y="1029"/>
                    <a:pt x="47456" y="1001"/>
                    <a:pt x="47702" y="1001"/>
                  </a:cubicBezTo>
                  <a:close/>
                  <a:moveTo>
                    <a:pt x="17775" y="2219"/>
                  </a:moveTo>
                  <a:cubicBezTo>
                    <a:pt x="18347" y="2219"/>
                    <a:pt x="18918" y="2385"/>
                    <a:pt x="19447" y="2730"/>
                  </a:cubicBezTo>
                  <a:cubicBezTo>
                    <a:pt x="20566" y="3460"/>
                    <a:pt x="21273" y="4670"/>
                    <a:pt x="21958" y="5743"/>
                  </a:cubicBezTo>
                  <a:cubicBezTo>
                    <a:pt x="23487" y="8162"/>
                    <a:pt x="24766" y="10742"/>
                    <a:pt x="25816" y="13412"/>
                  </a:cubicBezTo>
                  <a:cubicBezTo>
                    <a:pt x="27961" y="18776"/>
                    <a:pt x="29262" y="24437"/>
                    <a:pt x="30312" y="30120"/>
                  </a:cubicBezTo>
                  <a:cubicBezTo>
                    <a:pt x="31453" y="36260"/>
                    <a:pt x="32412" y="42469"/>
                    <a:pt x="33279" y="48654"/>
                  </a:cubicBezTo>
                  <a:cubicBezTo>
                    <a:pt x="34192" y="54909"/>
                    <a:pt x="34923" y="61208"/>
                    <a:pt x="35356" y="67508"/>
                  </a:cubicBezTo>
                  <a:cubicBezTo>
                    <a:pt x="35356" y="67850"/>
                    <a:pt x="35356" y="68170"/>
                    <a:pt x="35356" y="68512"/>
                  </a:cubicBezTo>
                  <a:cubicBezTo>
                    <a:pt x="35311" y="75246"/>
                    <a:pt x="35311" y="82002"/>
                    <a:pt x="35334" y="88736"/>
                  </a:cubicBezTo>
                  <a:cubicBezTo>
                    <a:pt x="35334" y="89078"/>
                    <a:pt x="35334" y="89397"/>
                    <a:pt x="35334" y="89740"/>
                  </a:cubicBezTo>
                  <a:cubicBezTo>
                    <a:pt x="35311" y="90196"/>
                    <a:pt x="35265" y="90676"/>
                    <a:pt x="35242" y="91132"/>
                  </a:cubicBezTo>
                  <a:cubicBezTo>
                    <a:pt x="34946" y="89261"/>
                    <a:pt x="34603" y="87389"/>
                    <a:pt x="34261" y="85540"/>
                  </a:cubicBezTo>
                  <a:cubicBezTo>
                    <a:pt x="33713" y="82504"/>
                    <a:pt x="33120" y="79514"/>
                    <a:pt x="32481" y="76501"/>
                  </a:cubicBezTo>
                  <a:cubicBezTo>
                    <a:pt x="31202" y="70498"/>
                    <a:pt x="29764" y="64518"/>
                    <a:pt x="28281" y="58561"/>
                  </a:cubicBezTo>
                  <a:cubicBezTo>
                    <a:pt x="26774" y="52626"/>
                    <a:pt x="25222" y="46714"/>
                    <a:pt x="23693" y="40803"/>
                  </a:cubicBezTo>
                  <a:cubicBezTo>
                    <a:pt x="22141" y="34845"/>
                    <a:pt x="20634" y="28888"/>
                    <a:pt x="19242" y="22908"/>
                  </a:cubicBezTo>
                  <a:cubicBezTo>
                    <a:pt x="18534" y="19917"/>
                    <a:pt x="17849" y="16904"/>
                    <a:pt x="17210" y="13914"/>
                  </a:cubicBezTo>
                  <a:cubicBezTo>
                    <a:pt x="16571" y="10856"/>
                    <a:pt x="15909" y="7797"/>
                    <a:pt x="15887" y="4647"/>
                  </a:cubicBezTo>
                  <a:cubicBezTo>
                    <a:pt x="15887" y="4031"/>
                    <a:pt x="15932" y="3415"/>
                    <a:pt x="15955" y="2798"/>
                  </a:cubicBezTo>
                  <a:cubicBezTo>
                    <a:pt x="16023" y="2776"/>
                    <a:pt x="16069" y="2730"/>
                    <a:pt x="16115" y="2684"/>
                  </a:cubicBezTo>
                  <a:cubicBezTo>
                    <a:pt x="16646" y="2379"/>
                    <a:pt x="17212" y="2219"/>
                    <a:pt x="17775" y="2219"/>
                  </a:cubicBezTo>
                  <a:close/>
                  <a:moveTo>
                    <a:pt x="60268" y="67227"/>
                  </a:moveTo>
                  <a:cubicBezTo>
                    <a:pt x="62094" y="67227"/>
                    <a:pt x="63897" y="67793"/>
                    <a:pt x="65303" y="69060"/>
                  </a:cubicBezTo>
                  <a:cubicBezTo>
                    <a:pt x="65509" y="69243"/>
                    <a:pt x="65691" y="69448"/>
                    <a:pt x="65851" y="69654"/>
                  </a:cubicBezTo>
                  <a:cubicBezTo>
                    <a:pt x="61834" y="72735"/>
                    <a:pt x="57862" y="75908"/>
                    <a:pt x="53845" y="78989"/>
                  </a:cubicBezTo>
                  <a:cubicBezTo>
                    <a:pt x="49645" y="82230"/>
                    <a:pt x="45422" y="85449"/>
                    <a:pt x="41200" y="88644"/>
                  </a:cubicBezTo>
                  <a:cubicBezTo>
                    <a:pt x="39899" y="89649"/>
                    <a:pt x="38598" y="90607"/>
                    <a:pt x="37297" y="91612"/>
                  </a:cubicBezTo>
                  <a:cubicBezTo>
                    <a:pt x="37639" y="90881"/>
                    <a:pt x="37981" y="90174"/>
                    <a:pt x="38301" y="89443"/>
                  </a:cubicBezTo>
                  <a:cubicBezTo>
                    <a:pt x="38666" y="88804"/>
                    <a:pt x="39009" y="88165"/>
                    <a:pt x="39397" y="87549"/>
                  </a:cubicBezTo>
                  <a:cubicBezTo>
                    <a:pt x="40994" y="84901"/>
                    <a:pt x="42706" y="82299"/>
                    <a:pt x="44509" y="79811"/>
                  </a:cubicBezTo>
                  <a:cubicBezTo>
                    <a:pt x="46335" y="77323"/>
                    <a:pt x="48230" y="74858"/>
                    <a:pt x="50307" y="72621"/>
                  </a:cubicBezTo>
                  <a:cubicBezTo>
                    <a:pt x="52361" y="70407"/>
                    <a:pt x="54735" y="68421"/>
                    <a:pt x="57680" y="67599"/>
                  </a:cubicBezTo>
                  <a:cubicBezTo>
                    <a:pt x="58520" y="67356"/>
                    <a:pt x="59397" y="67227"/>
                    <a:pt x="60268" y="67227"/>
                  </a:cubicBezTo>
                  <a:close/>
                  <a:moveTo>
                    <a:pt x="8086" y="67591"/>
                  </a:moveTo>
                  <a:cubicBezTo>
                    <a:pt x="14225" y="67591"/>
                    <a:pt x="18999" y="72480"/>
                    <a:pt x="22666" y="76889"/>
                  </a:cubicBezTo>
                  <a:cubicBezTo>
                    <a:pt x="26569" y="81591"/>
                    <a:pt x="30107" y="86681"/>
                    <a:pt x="33120" y="92022"/>
                  </a:cubicBezTo>
                  <a:cubicBezTo>
                    <a:pt x="30221" y="88530"/>
                    <a:pt x="27162" y="85198"/>
                    <a:pt x="23921" y="82048"/>
                  </a:cubicBezTo>
                  <a:cubicBezTo>
                    <a:pt x="20200" y="78373"/>
                    <a:pt x="16183" y="74972"/>
                    <a:pt x="11778" y="72119"/>
                  </a:cubicBezTo>
                  <a:cubicBezTo>
                    <a:pt x="10568" y="71320"/>
                    <a:pt x="9313" y="70589"/>
                    <a:pt x="8012" y="69882"/>
                  </a:cubicBezTo>
                  <a:cubicBezTo>
                    <a:pt x="6893" y="69288"/>
                    <a:pt x="5729" y="68695"/>
                    <a:pt x="4497" y="68353"/>
                  </a:cubicBezTo>
                  <a:cubicBezTo>
                    <a:pt x="5364" y="67942"/>
                    <a:pt x="6300" y="67713"/>
                    <a:pt x="7236" y="67622"/>
                  </a:cubicBezTo>
                  <a:cubicBezTo>
                    <a:pt x="7522" y="67601"/>
                    <a:pt x="7806" y="67591"/>
                    <a:pt x="8086" y="67591"/>
                  </a:cubicBezTo>
                  <a:close/>
                  <a:moveTo>
                    <a:pt x="47768" y="0"/>
                  </a:moveTo>
                  <a:cubicBezTo>
                    <a:pt x="46340" y="0"/>
                    <a:pt x="44865" y="703"/>
                    <a:pt x="43733" y="1612"/>
                  </a:cubicBezTo>
                  <a:cubicBezTo>
                    <a:pt x="41474" y="3415"/>
                    <a:pt x="40013" y="6268"/>
                    <a:pt x="39031" y="8938"/>
                  </a:cubicBezTo>
                  <a:cubicBezTo>
                    <a:pt x="37913" y="11906"/>
                    <a:pt x="37297" y="15056"/>
                    <a:pt x="36863" y="18206"/>
                  </a:cubicBezTo>
                  <a:cubicBezTo>
                    <a:pt x="36406" y="21447"/>
                    <a:pt x="36201" y="24734"/>
                    <a:pt x="36087" y="27998"/>
                  </a:cubicBezTo>
                  <a:cubicBezTo>
                    <a:pt x="35813" y="34731"/>
                    <a:pt x="35699" y="41464"/>
                    <a:pt x="35585" y="48175"/>
                  </a:cubicBezTo>
                  <a:cubicBezTo>
                    <a:pt x="35539" y="51485"/>
                    <a:pt x="35493" y="54772"/>
                    <a:pt x="35448" y="58058"/>
                  </a:cubicBezTo>
                  <a:cubicBezTo>
                    <a:pt x="35242" y="56210"/>
                    <a:pt x="35014" y="54361"/>
                    <a:pt x="34786" y="52512"/>
                  </a:cubicBezTo>
                  <a:cubicBezTo>
                    <a:pt x="33941" y="46030"/>
                    <a:pt x="32937" y="39570"/>
                    <a:pt x="31841" y="33110"/>
                  </a:cubicBezTo>
                  <a:cubicBezTo>
                    <a:pt x="30860" y="27267"/>
                    <a:pt x="29719" y="21424"/>
                    <a:pt x="27778" y="15809"/>
                  </a:cubicBezTo>
                  <a:cubicBezTo>
                    <a:pt x="26843" y="13047"/>
                    <a:pt x="25701" y="10354"/>
                    <a:pt x="24309" y="7774"/>
                  </a:cubicBezTo>
                  <a:cubicBezTo>
                    <a:pt x="23624" y="6496"/>
                    <a:pt x="22894" y="5241"/>
                    <a:pt x="22072" y="4054"/>
                  </a:cubicBezTo>
                  <a:cubicBezTo>
                    <a:pt x="21342" y="3027"/>
                    <a:pt x="20474" y="2000"/>
                    <a:pt x="19287" y="1497"/>
                  </a:cubicBezTo>
                  <a:cubicBezTo>
                    <a:pt x="18791" y="1288"/>
                    <a:pt x="18299" y="1195"/>
                    <a:pt x="17819" y="1195"/>
                  </a:cubicBezTo>
                  <a:cubicBezTo>
                    <a:pt x="15941" y="1195"/>
                    <a:pt x="14257" y="2632"/>
                    <a:pt x="13239" y="4214"/>
                  </a:cubicBezTo>
                  <a:cubicBezTo>
                    <a:pt x="11664" y="6656"/>
                    <a:pt x="11207" y="9829"/>
                    <a:pt x="11116" y="12682"/>
                  </a:cubicBezTo>
                  <a:cubicBezTo>
                    <a:pt x="11025" y="15855"/>
                    <a:pt x="11458" y="19027"/>
                    <a:pt x="12029" y="22154"/>
                  </a:cubicBezTo>
                  <a:cubicBezTo>
                    <a:pt x="12645" y="25373"/>
                    <a:pt x="13513" y="28545"/>
                    <a:pt x="14426" y="31672"/>
                  </a:cubicBezTo>
                  <a:cubicBezTo>
                    <a:pt x="16343" y="38132"/>
                    <a:pt x="18397" y="44546"/>
                    <a:pt x="20429" y="50960"/>
                  </a:cubicBezTo>
                  <a:cubicBezTo>
                    <a:pt x="22483" y="57419"/>
                    <a:pt x="24583" y="63856"/>
                    <a:pt x="26706" y="70293"/>
                  </a:cubicBezTo>
                  <a:cubicBezTo>
                    <a:pt x="28828" y="76684"/>
                    <a:pt x="30974" y="83075"/>
                    <a:pt x="33165" y="89466"/>
                  </a:cubicBezTo>
                  <a:cubicBezTo>
                    <a:pt x="33485" y="90402"/>
                    <a:pt x="33827" y="91360"/>
                    <a:pt x="34147" y="92319"/>
                  </a:cubicBezTo>
                  <a:cubicBezTo>
                    <a:pt x="33028" y="90082"/>
                    <a:pt x="31704" y="87937"/>
                    <a:pt x="30358" y="85837"/>
                  </a:cubicBezTo>
                  <a:cubicBezTo>
                    <a:pt x="28555" y="83029"/>
                    <a:pt x="26592" y="80336"/>
                    <a:pt x="24514" y="77711"/>
                  </a:cubicBezTo>
                  <a:cubicBezTo>
                    <a:pt x="20589" y="72804"/>
                    <a:pt x="15864" y="67394"/>
                    <a:pt x="9176" y="66709"/>
                  </a:cubicBezTo>
                  <a:cubicBezTo>
                    <a:pt x="8808" y="66673"/>
                    <a:pt x="8433" y="66654"/>
                    <a:pt x="8055" y="66654"/>
                  </a:cubicBezTo>
                  <a:cubicBezTo>
                    <a:pt x="5596" y="66654"/>
                    <a:pt x="3019" y="67462"/>
                    <a:pt x="1575" y="69540"/>
                  </a:cubicBezTo>
                  <a:cubicBezTo>
                    <a:pt x="0" y="71776"/>
                    <a:pt x="479" y="74835"/>
                    <a:pt x="1872" y="77026"/>
                  </a:cubicBezTo>
                  <a:cubicBezTo>
                    <a:pt x="3470" y="79560"/>
                    <a:pt x="6254" y="80975"/>
                    <a:pt x="8970" y="82048"/>
                  </a:cubicBezTo>
                  <a:cubicBezTo>
                    <a:pt x="11778" y="83166"/>
                    <a:pt x="14654" y="84148"/>
                    <a:pt x="17484" y="85266"/>
                  </a:cubicBezTo>
                  <a:cubicBezTo>
                    <a:pt x="22483" y="87275"/>
                    <a:pt x="27482" y="89626"/>
                    <a:pt x="31636" y="93118"/>
                  </a:cubicBezTo>
                  <a:lnTo>
                    <a:pt x="33188" y="93118"/>
                  </a:lnTo>
                  <a:cubicBezTo>
                    <a:pt x="29650" y="89945"/>
                    <a:pt x="25450" y="87594"/>
                    <a:pt x="21114" y="85677"/>
                  </a:cubicBezTo>
                  <a:cubicBezTo>
                    <a:pt x="18466" y="84513"/>
                    <a:pt x="15750" y="83509"/>
                    <a:pt x="13033" y="82504"/>
                  </a:cubicBezTo>
                  <a:cubicBezTo>
                    <a:pt x="10294" y="81500"/>
                    <a:pt x="7441" y="80633"/>
                    <a:pt x="5044" y="78921"/>
                  </a:cubicBezTo>
                  <a:cubicBezTo>
                    <a:pt x="2922" y="77391"/>
                    <a:pt x="1278" y="74858"/>
                    <a:pt x="1575" y="72142"/>
                  </a:cubicBezTo>
                  <a:cubicBezTo>
                    <a:pt x="1735" y="70818"/>
                    <a:pt x="2397" y="69813"/>
                    <a:pt x="3333" y="69060"/>
                  </a:cubicBezTo>
                  <a:cubicBezTo>
                    <a:pt x="3355" y="69083"/>
                    <a:pt x="3378" y="69083"/>
                    <a:pt x="3378" y="69083"/>
                  </a:cubicBezTo>
                  <a:cubicBezTo>
                    <a:pt x="4771" y="69311"/>
                    <a:pt x="6026" y="69928"/>
                    <a:pt x="7259" y="70567"/>
                  </a:cubicBezTo>
                  <a:cubicBezTo>
                    <a:pt x="8400" y="71183"/>
                    <a:pt x="9518" y="71822"/>
                    <a:pt x="10614" y="72507"/>
                  </a:cubicBezTo>
                  <a:cubicBezTo>
                    <a:pt x="12828" y="73876"/>
                    <a:pt x="14951" y="75406"/>
                    <a:pt x="16982" y="77049"/>
                  </a:cubicBezTo>
                  <a:cubicBezTo>
                    <a:pt x="20999" y="80290"/>
                    <a:pt x="24651" y="83965"/>
                    <a:pt x="28189" y="87731"/>
                  </a:cubicBezTo>
                  <a:cubicBezTo>
                    <a:pt x="29856" y="89512"/>
                    <a:pt x="31499" y="91338"/>
                    <a:pt x="33188" y="93118"/>
                  </a:cubicBezTo>
                  <a:lnTo>
                    <a:pt x="36794" y="93118"/>
                  </a:lnTo>
                  <a:cubicBezTo>
                    <a:pt x="40378" y="90562"/>
                    <a:pt x="43870" y="87845"/>
                    <a:pt x="47363" y="85175"/>
                  </a:cubicBezTo>
                  <a:cubicBezTo>
                    <a:pt x="51562" y="81979"/>
                    <a:pt x="55740" y="78761"/>
                    <a:pt x="59917" y="75520"/>
                  </a:cubicBezTo>
                  <a:cubicBezTo>
                    <a:pt x="62085" y="73853"/>
                    <a:pt x="64276" y="72164"/>
                    <a:pt x="66422" y="70453"/>
                  </a:cubicBezTo>
                  <a:cubicBezTo>
                    <a:pt x="67472" y="72301"/>
                    <a:pt x="67403" y="74607"/>
                    <a:pt x="66764" y="76707"/>
                  </a:cubicBezTo>
                  <a:cubicBezTo>
                    <a:pt x="65144" y="82139"/>
                    <a:pt x="60168" y="85700"/>
                    <a:pt x="55169" y="87754"/>
                  </a:cubicBezTo>
                  <a:cubicBezTo>
                    <a:pt x="52293" y="88941"/>
                    <a:pt x="49326" y="89786"/>
                    <a:pt x="46358" y="90653"/>
                  </a:cubicBezTo>
                  <a:cubicBezTo>
                    <a:pt x="43574" y="91475"/>
                    <a:pt x="40812" y="92296"/>
                    <a:pt x="38027" y="93118"/>
                  </a:cubicBezTo>
                  <a:lnTo>
                    <a:pt x="41656" y="93118"/>
                  </a:lnTo>
                  <a:cubicBezTo>
                    <a:pt x="42683" y="92798"/>
                    <a:pt x="43711" y="92502"/>
                    <a:pt x="44738" y="92205"/>
                  </a:cubicBezTo>
                  <a:cubicBezTo>
                    <a:pt x="47933" y="91269"/>
                    <a:pt x="51152" y="90402"/>
                    <a:pt x="54256" y="89215"/>
                  </a:cubicBezTo>
                  <a:cubicBezTo>
                    <a:pt x="59688" y="87161"/>
                    <a:pt x="65029" y="83805"/>
                    <a:pt x="67335" y="78213"/>
                  </a:cubicBezTo>
                  <a:cubicBezTo>
                    <a:pt x="68430" y="75588"/>
                    <a:pt x="68841" y="72279"/>
                    <a:pt x="67266" y="69768"/>
                  </a:cubicBezTo>
                  <a:cubicBezTo>
                    <a:pt x="67221" y="69699"/>
                    <a:pt x="67175" y="69631"/>
                    <a:pt x="67129" y="69562"/>
                  </a:cubicBezTo>
                  <a:cubicBezTo>
                    <a:pt x="67084" y="69425"/>
                    <a:pt x="66992" y="69288"/>
                    <a:pt x="66878" y="69220"/>
                  </a:cubicBezTo>
                  <a:cubicBezTo>
                    <a:pt x="65372" y="67303"/>
                    <a:pt x="62952" y="66230"/>
                    <a:pt x="60556" y="66161"/>
                  </a:cubicBezTo>
                  <a:cubicBezTo>
                    <a:pt x="60480" y="66160"/>
                    <a:pt x="60406" y="66159"/>
                    <a:pt x="60331" y="66159"/>
                  </a:cubicBezTo>
                  <a:cubicBezTo>
                    <a:pt x="53832" y="66159"/>
                    <a:pt x="49307" y="72012"/>
                    <a:pt x="45696" y="76661"/>
                  </a:cubicBezTo>
                  <a:cubicBezTo>
                    <a:pt x="43893" y="78989"/>
                    <a:pt x="42181" y="81409"/>
                    <a:pt x="40583" y="83897"/>
                  </a:cubicBezTo>
                  <a:cubicBezTo>
                    <a:pt x="41839" y="80610"/>
                    <a:pt x="42934" y="77277"/>
                    <a:pt x="43939" y="73922"/>
                  </a:cubicBezTo>
                  <a:cubicBezTo>
                    <a:pt x="45856" y="67440"/>
                    <a:pt x="47363" y="60866"/>
                    <a:pt x="48686" y="54247"/>
                  </a:cubicBezTo>
                  <a:cubicBezTo>
                    <a:pt x="49965" y="47833"/>
                    <a:pt x="51083" y="41396"/>
                    <a:pt x="52110" y="34914"/>
                  </a:cubicBezTo>
                  <a:cubicBezTo>
                    <a:pt x="53046" y="29070"/>
                    <a:pt x="53822" y="23181"/>
                    <a:pt x="53799" y="17247"/>
                  </a:cubicBezTo>
                  <a:cubicBezTo>
                    <a:pt x="53777" y="14325"/>
                    <a:pt x="53571" y="11404"/>
                    <a:pt x="53092" y="8528"/>
                  </a:cubicBezTo>
                  <a:cubicBezTo>
                    <a:pt x="52841" y="7090"/>
                    <a:pt x="52544" y="5674"/>
                    <a:pt x="52156" y="4282"/>
                  </a:cubicBezTo>
                  <a:cubicBezTo>
                    <a:pt x="51791" y="3072"/>
                    <a:pt x="51311" y="1817"/>
                    <a:pt x="50330" y="972"/>
                  </a:cubicBezTo>
                  <a:cubicBezTo>
                    <a:pt x="49560" y="282"/>
                    <a:pt x="48673" y="0"/>
                    <a:pt x="47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03350" y="3616725"/>
              <a:ext cx="386925" cy="405150"/>
            </a:xfrm>
            <a:custGeom>
              <a:avLst/>
              <a:gdLst/>
              <a:ahLst/>
              <a:cxnLst/>
              <a:rect l="l" t="t" r="r" b="b"/>
              <a:pathLst>
                <a:path w="15477" h="16206" extrusionOk="0">
                  <a:moveTo>
                    <a:pt x="1" y="0"/>
                  </a:moveTo>
                  <a:lnTo>
                    <a:pt x="1" y="16206"/>
                  </a:lnTo>
                  <a:lnTo>
                    <a:pt x="15476" y="16206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03350" y="4141700"/>
              <a:ext cx="386925" cy="122125"/>
            </a:xfrm>
            <a:custGeom>
              <a:avLst/>
              <a:gdLst/>
              <a:ahLst/>
              <a:cxnLst/>
              <a:rect l="l" t="t" r="r" b="b"/>
              <a:pathLst>
                <a:path w="15477" h="4885" extrusionOk="0">
                  <a:moveTo>
                    <a:pt x="1" y="0"/>
                  </a:moveTo>
                  <a:cubicBezTo>
                    <a:pt x="1" y="2694"/>
                    <a:pt x="2192" y="4885"/>
                    <a:pt x="4885" y="4885"/>
                  </a:cubicBezTo>
                  <a:lnTo>
                    <a:pt x="10592" y="4885"/>
                  </a:lnTo>
                  <a:cubicBezTo>
                    <a:pt x="13285" y="4885"/>
                    <a:pt x="15476" y="2694"/>
                    <a:pt x="15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03350" y="4053250"/>
              <a:ext cx="386925" cy="57075"/>
            </a:xfrm>
            <a:custGeom>
              <a:avLst/>
              <a:gdLst/>
              <a:ahLst/>
              <a:cxnLst/>
              <a:rect l="l" t="t" r="r" b="b"/>
              <a:pathLst>
                <a:path w="15477" h="2283" extrusionOk="0">
                  <a:moveTo>
                    <a:pt x="1" y="0"/>
                  </a:moveTo>
                  <a:lnTo>
                    <a:pt x="1" y="2283"/>
                  </a:lnTo>
                  <a:lnTo>
                    <a:pt x="15476" y="2283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" name="Google Shape;16;p2"/>
          <p:cNvCxnSpPr/>
          <p:nvPr/>
        </p:nvCxnSpPr>
        <p:spPr>
          <a:xfrm>
            <a:off x="362400" y="4605525"/>
            <a:ext cx="8419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" name="Google Shape;17;p2"/>
          <p:cNvGrpSpPr/>
          <p:nvPr/>
        </p:nvGrpSpPr>
        <p:grpSpPr>
          <a:xfrm>
            <a:off x="8512600" y="1951725"/>
            <a:ext cx="1721050" cy="2975050"/>
            <a:chOff x="5219175" y="1288775"/>
            <a:chExt cx="1721050" cy="2975050"/>
          </a:xfrm>
        </p:grpSpPr>
        <p:sp>
          <p:nvSpPr>
            <p:cNvPr id="18" name="Google Shape;18;p2"/>
            <p:cNvSpPr/>
            <p:nvPr/>
          </p:nvSpPr>
          <p:spPr>
            <a:xfrm>
              <a:off x="5219175" y="1288775"/>
              <a:ext cx="1721050" cy="2327975"/>
            </a:xfrm>
            <a:custGeom>
              <a:avLst/>
              <a:gdLst/>
              <a:ahLst/>
              <a:cxnLst/>
              <a:rect l="l" t="t" r="r" b="b"/>
              <a:pathLst>
                <a:path w="68842" h="93119" extrusionOk="0">
                  <a:moveTo>
                    <a:pt x="45765" y="1497"/>
                  </a:moveTo>
                  <a:lnTo>
                    <a:pt x="45765" y="1497"/>
                  </a:lnTo>
                  <a:cubicBezTo>
                    <a:pt x="44669" y="3894"/>
                    <a:pt x="44190" y="6565"/>
                    <a:pt x="43825" y="9167"/>
                  </a:cubicBezTo>
                  <a:cubicBezTo>
                    <a:pt x="43391" y="12248"/>
                    <a:pt x="43049" y="15352"/>
                    <a:pt x="42729" y="18434"/>
                  </a:cubicBezTo>
                  <a:cubicBezTo>
                    <a:pt x="42090" y="24551"/>
                    <a:pt x="41588" y="30691"/>
                    <a:pt x="41131" y="36808"/>
                  </a:cubicBezTo>
                  <a:cubicBezTo>
                    <a:pt x="40675" y="42971"/>
                    <a:pt x="40264" y="49134"/>
                    <a:pt x="39785" y="55297"/>
                  </a:cubicBezTo>
                  <a:cubicBezTo>
                    <a:pt x="39305" y="61414"/>
                    <a:pt x="38780" y="67554"/>
                    <a:pt x="38118" y="73648"/>
                  </a:cubicBezTo>
                  <a:cubicBezTo>
                    <a:pt x="37639" y="78008"/>
                    <a:pt x="37068" y="82367"/>
                    <a:pt x="36406" y="86727"/>
                  </a:cubicBezTo>
                  <a:cubicBezTo>
                    <a:pt x="36726" y="82048"/>
                    <a:pt x="36749" y="77346"/>
                    <a:pt x="36566" y="72667"/>
                  </a:cubicBezTo>
                  <a:cubicBezTo>
                    <a:pt x="36521" y="71548"/>
                    <a:pt x="36475" y="70430"/>
                    <a:pt x="36406" y="69288"/>
                  </a:cubicBezTo>
                  <a:cubicBezTo>
                    <a:pt x="36429" y="64267"/>
                    <a:pt x="36475" y="59223"/>
                    <a:pt x="36543" y="54178"/>
                  </a:cubicBezTo>
                  <a:cubicBezTo>
                    <a:pt x="36658" y="47559"/>
                    <a:pt x="36772" y="40939"/>
                    <a:pt x="36954" y="34320"/>
                  </a:cubicBezTo>
                  <a:cubicBezTo>
                    <a:pt x="37114" y="27906"/>
                    <a:pt x="37183" y="21424"/>
                    <a:pt x="38415" y="15101"/>
                  </a:cubicBezTo>
                  <a:cubicBezTo>
                    <a:pt x="39009" y="12111"/>
                    <a:pt x="39830" y="9098"/>
                    <a:pt x="41268" y="6405"/>
                  </a:cubicBezTo>
                  <a:cubicBezTo>
                    <a:pt x="42295" y="4533"/>
                    <a:pt x="43756" y="2433"/>
                    <a:pt x="45765" y="1497"/>
                  </a:cubicBezTo>
                  <a:close/>
                  <a:moveTo>
                    <a:pt x="15133" y="3460"/>
                  </a:moveTo>
                  <a:lnTo>
                    <a:pt x="15133" y="3460"/>
                  </a:lnTo>
                  <a:cubicBezTo>
                    <a:pt x="14859" y="6085"/>
                    <a:pt x="15270" y="8779"/>
                    <a:pt x="15750" y="11358"/>
                  </a:cubicBezTo>
                  <a:cubicBezTo>
                    <a:pt x="16320" y="14417"/>
                    <a:pt x="16982" y="17452"/>
                    <a:pt x="17667" y="20488"/>
                  </a:cubicBezTo>
                  <a:cubicBezTo>
                    <a:pt x="19014" y="26491"/>
                    <a:pt x="20520" y="32448"/>
                    <a:pt x="22049" y="38406"/>
                  </a:cubicBezTo>
                  <a:cubicBezTo>
                    <a:pt x="23579" y="44386"/>
                    <a:pt x="25154" y="50366"/>
                    <a:pt x="26683" y="56369"/>
                  </a:cubicBezTo>
                  <a:cubicBezTo>
                    <a:pt x="28189" y="62304"/>
                    <a:pt x="29650" y="68284"/>
                    <a:pt x="30974" y="74287"/>
                  </a:cubicBezTo>
                  <a:cubicBezTo>
                    <a:pt x="31910" y="78578"/>
                    <a:pt x="32777" y="82892"/>
                    <a:pt x="33530" y="87229"/>
                  </a:cubicBezTo>
                  <a:cubicBezTo>
                    <a:pt x="32161" y="83189"/>
                    <a:pt x="30769" y="79149"/>
                    <a:pt x="29422" y="75109"/>
                  </a:cubicBezTo>
                  <a:cubicBezTo>
                    <a:pt x="27322" y="68855"/>
                    <a:pt x="25268" y="62601"/>
                    <a:pt x="23259" y="56324"/>
                  </a:cubicBezTo>
                  <a:cubicBezTo>
                    <a:pt x="21228" y="50024"/>
                    <a:pt x="19242" y="43724"/>
                    <a:pt x="17279" y="37402"/>
                  </a:cubicBezTo>
                  <a:cubicBezTo>
                    <a:pt x="15384" y="31262"/>
                    <a:pt x="13376" y="25099"/>
                    <a:pt x="12531" y="18708"/>
                  </a:cubicBezTo>
                  <a:cubicBezTo>
                    <a:pt x="12120" y="15695"/>
                    <a:pt x="11938" y="12568"/>
                    <a:pt x="12440" y="9555"/>
                  </a:cubicBezTo>
                  <a:cubicBezTo>
                    <a:pt x="12828" y="7455"/>
                    <a:pt x="13513" y="5013"/>
                    <a:pt x="15133" y="3460"/>
                  </a:cubicBezTo>
                  <a:close/>
                  <a:moveTo>
                    <a:pt x="47702" y="1001"/>
                  </a:moveTo>
                  <a:cubicBezTo>
                    <a:pt x="48631" y="1001"/>
                    <a:pt x="49488" y="1406"/>
                    <a:pt x="50102" y="2182"/>
                  </a:cubicBezTo>
                  <a:cubicBezTo>
                    <a:pt x="50923" y="3209"/>
                    <a:pt x="51220" y="4602"/>
                    <a:pt x="51517" y="5834"/>
                  </a:cubicBezTo>
                  <a:cubicBezTo>
                    <a:pt x="52179" y="8619"/>
                    <a:pt x="52567" y="11472"/>
                    <a:pt x="52704" y="14325"/>
                  </a:cubicBezTo>
                  <a:cubicBezTo>
                    <a:pt x="53023" y="20100"/>
                    <a:pt x="52453" y="25898"/>
                    <a:pt x="51631" y="31604"/>
                  </a:cubicBezTo>
                  <a:cubicBezTo>
                    <a:pt x="50741" y="37790"/>
                    <a:pt x="49645" y="43975"/>
                    <a:pt x="48504" y="50115"/>
                  </a:cubicBezTo>
                  <a:cubicBezTo>
                    <a:pt x="47294" y="56620"/>
                    <a:pt x="45925" y="63080"/>
                    <a:pt x="44213" y="69471"/>
                  </a:cubicBezTo>
                  <a:cubicBezTo>
                    <a:pt x="42524" y="75794"/>
                    <a:pt x="40492" y="82002"/>
                    <a:pt x="38004" y="88051"/>
                  </a:cubicBezTo>
                  <a:cubicBezTo>
                    <a:pt x="37981" y="88096"/>
                    <a:pt x="37981" y="88119"/>
                    <a:pt x="37959" y="88165"/>
                  </a:cubicBezTo>
                  <a:cubicBezTo>
                    <a:pt x="37616" y="88758"/>
                    <a:pt x="37251" y="89375"/>
                    <a:pt x="36931" y="89991"/>
                  </a:cubicBezTo>
                  <a:cubicBezTo>
                    <a:pt x="37183" y="88439"/>
                    <a:pt x="37411" y="86910"/>
                    <a:pt x="37639" y="85357"/>
                  </a:cubicBezTo>
                  <a:cubicBezTo>
                    <a:pt x="38073" y="82322"/>
                    <a:pt x="38484" y="79286"/>
                    <a:pt x="38826" y="76250"/>
                  </a:cubicBezTo>
                  <a:cubicBezTo>
                    <a:pt x="39534" y="70133"/>
                    <a:pt x="40104" y="64016"/>
                    <a:pt x="40583" y="57899"/>
                  </a:cubicBezTo>
                  <a:cubicBezTo>
                    <a:pt x="41063" y="51804"/>
                    <a:pt x="41497" y="45710"/>
                    <a:pt x="41930" y="39593"/>
                  </a:cubicBezTo>
                  <a:cubicBezTo>
                    <a:pt x="42387" y="33476"/>
                    <a:pt x="42843" y="27336"/>
                    <a:pt x="43437" y="21218"/>
                  </a:cubicBezTo>
                  <a:cubicBezTo>
                    <a:pt x="43733" y="18160"/>
                    <a:pt x="44053" y="15101"/>
                    <a:pt x="44395" y="12043"/>
                  </a:cubicBezTo>
                  <a:cubicBezTo>
                    <a:pt x="44761" y="8961"/>
                    <a:pt x="45126" y="5834"/>
                    <a:pt x="46107" y="2867"/>
                  </a:cubicBezTo>
                  <a:cubicBezTo>
                    <a:pt x="46313" y="2273"/>
                    <a:pt x="46541" y="1703"/>
                    <a:pt x="46769" y="1132"/>
                  </a:cubicBezTo>
                  <a:cubicBezTo>
                    <a:pt x="46838" y="1109"/>
                    <a:pt x="46883" y="1087"/>
                    <a:pt x="46952" y="1087"/>
                  </a:cubicBezTo>
                  <a:cubicBezTo>
                    <a:pt x="47205" y="1029"/>
                    <a:pt x="47456" y="1001"/>
                    <a:pt x="47702" y="1001"/>
                  </a:cubicBezTo>
                  <a:close/>
                  <a:moveTo>
                    <a:pt x="17775" y="2219"/>
                  </a:moveTo>
                  <a:cubicBezTo>
                    <a:pt x="18347" y="2219"/>
                    <a:pt x="18918" y="2385"/>
                    <a:pt x="19447" y="2730"/>
                  </a:cubicBezTo>
                  <a:cubicBezTo>
                    <a:pt x="20566" y="3460"/>
                    <a:pt x="21273" y="4670"/>
                    <a:pt x="21958" y="5743"/>
                  </a:cubicBezTo>
                  <a:cubicBezTo>
                    <a:pt x="23487" y="8162"/>
                    <a:pt x="24766" y="10742"/>
                    <a:pt x="25816" y="13412"/>
                  </a:cubicBezTo>
                  <a:cubicBezTo>
                    <a:pt x="27961" y="18776"/>
                    <a:pt x="29262" y="24437"/>
                    <a:pt x="30312" y="30120"/>
                  </a:cubicBezTo>
                  <a:cubicBezTo>
                    <a:pt x="31453" y="36260"/>
                    <a:pt x="32412" y="42469"/>
                    <a:pt x="33279" y="48654"/>
                  </a:cubicBezTo>
                  <a:cubicBezTo>
                    <a:pt x="34192" y="54909"/>
                    <a:pt x="34923" y="61208"/>
                    <a:pt x="35356" y="67508"/>
                  </a:cubicBezTo>
                  <a:cubicBezTo>
                    <a:pt x="35356" y="67850"/>
                    <a:pt x="35356" y="68170"/>
                    <a:pt x="35356" y="68512"/>
                  </a:cubicBezTo>
                  <a:cubicBezTo>
                    <a:pt x="35311" y="75246"/>
                    <a:pt x="35311" y="82002"/>
                    <a:pt x="35334" y="88736"/>
                  </a:cubicBezTo>
                  <a:cubicBezTo>
                    <a:pt x="35334" y="89078"/>
                    <a:pt x="35334" y="89397"/>
                    <a:pt x="35334" y="89740"/>
                  </a:cubicBezTo>
                  <a:cubicBezTo>
                    <a:pt x="35311" y="90196"/>
                    <a:pt x="35265" y="90676"/>
                    <a:pt x="35242" y="91132"/>
                  </a:cubicBezTo>
                  <a:cubicBezTo>
                    <a:pt x="34946" y="89261"/>
                    <a:pt x="34603" y="87389"/>
                    <a:pt x="34261" y="85540"/>
                  </a:cubicBezTo>
                  <a:cubicBezTo>
                    <a:pt x="33713" y="82504"/>
                    <a:pt x="33120" y="79514"/>
                    <a:pt x="32481" y="76501"/>
                  </a:cubicBezTo>
                  <a:cubicBezTo>
                    <a:pt x="31202" y="70498"/>
                    <a:pt x="29764" y="64518"/>
                    <a:pt x="28281" y="58561"/>
                  </a:cubicBezTo>
                  <a:cubicBezTo>
                    <a:pt x="26774" y="52626"/>
                    <a:pt x="25222" y="46714"/>
                    <a:pt x="23693" y="40803"/>
                  </a:cubicBezTo>
                  <a:cubicBezTo>
                    <a:pt x="22141" y="34845"/>
                    <a:pt x="20634" y="28888"/>
                    <a:pt x="19242" y="22908"/>
                  </a:cubicBezTo>
                  <a:cubicBezTo>
                    <a:pt x="18534" y="19917"/>
                    <a:pt x="17849" y="16904"/>
                    <a:pt x="17210" y="13914"/>
                  </a:cubicBezTo>
                  <a:cubicBezTo>
                    <a:pt x="16571" y="10856"/>
                    <a:pt x="15909" y="7797"/>
                    <a:pt x="15887" y="4647"/>
                  </a:cubicBezTo>
                  <a:cubicBezTo>
                    <a:pt x="15887" y="4031"/>
                    <a:pt x="15932" y="3415"/>
                    <a:pt x="15955" y="2798"/>
                  </a:cubicBezTo>
                  <a:cubicBezTo>
                    <a:pt x="16023" y="2776"/>
                    <a:pt x="16069" y="2730"/>
                    <a:pt x="16115" y="2684"/>
                  </a:cubicBezTo>
                  <a:cubicBezTo>
                    <a:pt x="16646" y="2379"/>
                    <a:pt x="17212" y="2219"/>
                    <a:pt x="17775" y="2219"/>
                  </a:cubicBezTo>
                  <a:close/>
                  <a:moveTo>
                    <a:pt x="60268" y="67227"/>
                  </a:moveTo>
                  <a:cubicBezTo>
                    <a:pt x="62094" y="67227"/>
                    <a:pt x="63897" y="67793"/>
                    <a:pt x="65303" y="69060"/>
                  </a:cubicBezTo>
                  <a:cubicBezTo>
                    <a:pt x="65509" y="69243"/>
                    <a:pt x="65691" y="69448"/>
                    <a:pt x="65851" y="69654"/>
                  </a:cubicBezTo>
                  <a:cubicBezTo>
                    <a:pt x="61834" y="72735"/>
                    <a:pt x="57862" y="75908"/>
                    <a:pt x="53845" y="78989"/>
                  </a:cubicBezTo>
                  <a:cubicBezTo>
                    <a:pt x="49645" y="82230"/>
                    <a:pt x="45422" y="85449"/>
                    <a:pt x="41200" y="88644"/>
                  </a:cubicBezTo>
                  <a:cubicBezTo>
                    <a:pt x="39899" y="89649"/>
                    <a:pt x="38598" y="90607"/>
                    <a:pt x="37297" y="91612"/>
                  </a:cubicBezTo>
                  <a:cubicBezTo>
                    <a:pt x="37639" y="90881"/>
                    <a:pt x="37981" y="90174"/>
                    <a:pt x="38301" y="89443"/>
                  </a:cubicBezTo>
                  <a:cubicBezTo>
                    <a:pt x="38666" y="88804"/>
                    <a:pt x="39009" y="88165"/>
                    <a:pt x="39397" y="87549"/>
                  </a:cubicBezTo>
                  <a:cubicBezTo>
                    <a:pt x="40994" y="84901"/>
                    <a:pt x="42706" y="82299"/>
                    <a:pt x="44509" y="79811"/>
                  </a:cubicBezTo>
                  <a:cubicBezTo>
                    <a:pt x="46335" y="77323"/>
                    <a:pt x="48230" y="74858"/>
                    <a:pt x="50307" y="72621"/>
                  </a:cubicBezTo>
                  <a:cubicBezTo>
                    <a:pt x="52361" y="70407"/>
                    <a:pt x="54735" y="68421"/>
                    <a:pt x="57680" y="67599"/>
                  </a:cubicBezTo>
                  <a:cubicBezTo>
                    <a:pt x="58520" y="67356"/>
                    <a:pt x="59397" y="67227"/>
                    <a:pt x="60268" y="67227"/>
                  </a:cubicBezTo>
                  <a:close/>
                  <a:moveTo>
                    <a:pt x="8086" y="67591"/>
                  </a:moveTo>
                  <a:cubicBezTo>
                    <a:pt x="14225" y="67591"/>
                    <a:pt x="18999" y="72480"/>
                    <a:pt x="22666" y="76889"/>
                  </a:cubicBezTo>
                  <a:cubicBezTo>
                    <a:pt x="26569" y="81591"/>
                    <a:pt x="30107" y="86681"/>
                    <a:pt x="33120" y="92022"/>
                  </a:cubicBezTo>
                  <a:cubicBezTo>
                    <a:pt x="30221" y="88530"/>
                    <a:pt x="27162" y="85198"/>
                    <a:pt x="23921" y="82048"/>
                  </a:cubicBezTo>
                  <a:cubicBezTo>
                    <a:pt x="20200" y="78373"/>
                    <a:pt x="16183" y="74972"/>
                    <a:pt x="11778" y="72119"/>
                  </a:cubicBezTo>
                  <a:cubicBezTo>
                    <a:pt x="10568" y="71320"/>
                    <a:pt x="9313" y="70589"/>
                    <a:pt x="8012" y="69882"/>
                  </a:cubicBezTo>
                  <a:cubicBezTo>
                    <a:pt x="6893" y="69288"/>
                    <a:pt x="5729" y="68695"/>
                    <a:pt x="4497" y="68353"/>
                  </a:cubicBezTo>
                  <a:cubicBezTo>
                    <a:pt x="5364" y="67942"/>
                    <a:pt x="6300" y="67713"/>
                    <a:pt x="7236" y="67622"/>
                  </a:cubicBezTo>
                  <a:cubicBezTo>
                    <a:pt x="7522" y="67601"/>
                    <a:pt x="7806" y="67591"/>
                    <a:pt x="8086" y="67591"/>
                  </a:cubicBezTo>
                  <a:close/>
                  <a:moveTo>
                    <a:pt x="47768" y="0"/>
                  </a:moveTo>
                  <a:cubicBezTo>
                    <a:pt x="46340" y="0"/>
                    <a:pt x="44865" y="703"/>
                    <a:pt x="43733" y="1612"/>
                  </a:cubicBezTo>
                  <a:cubicBezTo>
                    <a:pt x="41474" y="3415"/>
                    <a:pt x="40013" y="6268"/>
                    <a:pt x="39031" y="8938"/>
                  </a:cubicBezTo>
                  <a:cubicBezTo>
                    <a:pt x="37913" y="11906"/>
                    <a:pt x="37297" y="15056"/>
                    <a:pt x="36863" y="18206"/>
                  </a:cubicBezTo>
                  <a:cubicBezTo>
                    <a:pt x="36406" y="21447"/>
                    <a:pt x="36201" y="24734"/>
                    <a:pt x="36087" y="27998"/>
                  </a:cubicBezTo>
                  <a:cubicBezTo>
                    <a:pt x="35813" y="34731"/>
                    <a:pt x="35699" y="41464"/>
                    <a:pt x="35585" y="48175"/>
                  </a:cubicBezTo>
                  <a:cubicBezTo>
                    <a:pt x="35539" y="51485"/>
                    <a:pt x="35493" y="54772"/>
                    <a:pt x="35448" y="58058"/>
                  </a:cubicBezTo>
                  <a:cubicBezTo>
                    <a:pt x="35242" y="56210"/>
                    <a:pt x="35014" y="54361"/>
                    <a:pt x="34786" y="52512"/>
                  </a:cubicBezTo>
                  <a:cubicBezTo>
                    <a:pt x="33941" y="46030"/>
                    <a:pt x="32937" y="39570"/>
                    <a:pt x="31841" y="33110"/>
                  </a:cubicBezTo>
                  <a:cubicBezTo>
                    <a:pt x="30860" y="27267"/>
                    <a:pt x="29719" y="21424"/>
                    <a:pt x="27778" y="15809"/>
                  </a:cubicBezTo>
                  <a:cubicBezTo>
                    <a:pt x="26843" y="13047"/>
                    <a:pt x="25701" y="10354"/>
                    <a:pt x="24309" y="7774"/>
                  </a:cubicBezTo>
                  <a:cubicBezTo>
                    <a:pt x="23624" y="6496"/>
                    <a:pt x="22894" y="5241"/>
                    <a:pt x="22072" y="4054"/>
                  </a:cubicBezTo>
                  <a:cubicBezTo>
                    <a:pt x="21342" y="3027"/>
                    <a:pt x="20474" y="2000"/>
                    <a:pt x="19287" y="1497"/>
                  </a:cubicBezTo>
                  <a:cubicBezTo>
                    <a:pt x="18791" y="1288"/>
                    <a:pt x="18299" y="1195"/>
                    <a:pt x="17819" y="1195"/>
                  </a:cubicBezTo>
                  <a:cubicBezTo>
                    <a:pt x="15941" y="1195"/>
                    <a:pt x="14257" y="2632"/>
                    <a:pt x="13239" y="4214"/>
                  </a:cubicBezTo>
                  <a:cubicBezTo>
                    <a:pt x="11664" y="6656"/>
                    <a:pt x="11207" y="9829"/>
                    <a:pt x="11116" y="12682"/>
                  </a:cubicBezTo>
                  <a:cubicBezTo>
                    <a:pt x="11025" y="15855"/>
                    <a:pt x="11458" y="19027"/>
                    <a:pt x="12029" y="22154"/>
                  </a:cubicBezTo>
                  <a:cubicBezTo>
                    <a:pt x="12645" y="25373"/>
                    <a:pt x="13513" y="28545"/>
                    <a:pt x="14426" y="31672"/>
                  </a:cubicBezTo>
                  <a:cubicBezTo>
                    <a:pt x="16343" y="38132"/>
                    <a:pt x="18397" y="44546"/>
                    <a:pt x="20429" y="50960"/>
                  </a:cubicBezTo>
                  <a:cubicBezTo>
                    <a:pt x="22483" y="57419"/>
                    <a:pt x="24583" y="63856"/>
                    <a:pt x="26706" y="70293"/>
                  </a:cubicBezTo>
                  <a:cubicBezTo>
                    <a:pt x="28828" y="76684"/>
                    <a:pt x="30974" y="83075"/>
                    <a:pt x="33165" y="89466"/>
                  </a:cubicBezTo>
                  <a:cubicBezTo>
                    <a:pt x="33485" y="90402"/>
                    <a:pt x="33827" y="91360"/>
                    <a:pt x="34147" y="92319"/>
                  </a:cubicBezTo>
                  <a:cubicBezTo>
                    <a:pt x="33028" y="90082"/>
                    <a:pt x="31704" y="87937"/>
                    <a:pt x="30358" y="85837"/>
                  </a:cubicBezTo>
                  <a:cubicBezTo>
                    <a:pt x="28555" y="83029"/>
                    <a:pt x="26592" y="80336"/>
                    <a:pt x="24514" y="77711"/>
                  </a:cubicBezTo>
                  <a:cubicBezTo>
                    <a:pt x="20589" y="72804"/>
                    <a:pt x="15864" y="67394"/>
                    <a:pt x="9176" y="66709"/>
                  </a:cubicBezTo>
                  <a:cubicBezTo>
                    <a:pt x="8808" y="66673"/>
                    <a:pt x="8433" y="66654"/>
                    <a:pt x="8055" y="66654"/>
                  </a:cubicBezTo>
                  <a:cubicBezTo>
                    <a:pt x="5596" y="66654"/>
                    <a:pt x="3019" y="67462"/>
                    <a:pt x="1575" y="69540"/>
                  </a:cubicBezTo>
                  <a:cubicBezTo>
                    <a:pt x="0" y="71776"/>
                    <a:pt x="479" y="74835"/>
                    <a:pt x="1872" y="77026"/>
                  </a:cubicBezTo>
                  <a:cubicBezTo>
                    <a:pt x="3470" y="79560"/>
                    <a:pt x="6254" y="80975"/>
                    <a:pt x="8970" y="82048"/>
                  </a:cubicBezTo>
                  <a:cubicBezTo>
                    <a:pt x="11778" y="83166"/>
                    <a:pt x="14654" y="84148"/>
                    <a:pt x="17484" y="85266"/>
                  </a:cubicBezTo>
                  <a:cubicBezTo>
                    <a:pt x="22483" y="87275"/>
                    <a:pt x="27482" y="89626"/>
                    <a:pt x="31636" y="93118"/>
                  </a:cubicBezTo>
                  <a:lnTo>
                    <a:pt x="33188" y="93118"/>
                  </a:lnTo>
                  <a:cubicBezTo>
                    <a:pt x="29650" y="89945"/>
                    <a:pt x="25450" y="87594"/>
                    <a:pt x="21114" y="85677"/>
                  </a:cubicBezTo>
                  <a:cubicBezTo>
                    <a:pt x="18466" y="84513"/>
                    <a:pt x="15750" y="83509"/>
                    <a:pt x="13033" y="82504"/>
                  </a:cubicBezTo>
                  <a:cubicBezTo>
                    <a:pt x="10294" y="81500"/>
                    <a:pt x="7441" y="80633"/>
                    <a:pt x="5044" y="78921"/>
                  </a:cubicBezTo>
                  <a:cubicBezTo>
                    <a:pt x="2922" y="77391"/>
                    <a:pt x="1278" y="74858"/>
                    <a:pt x="1575" y="72142"/>
                  </a:cubicBezTo>
                  <a:cubicBezTo>
                    <a:pt x="1735" y="70818"/>
                    <a:pt x="2397" y="69813"/>
                    <a:pt x="3333" y="69060"/>
                  </a:cubicBezTo>
                  <a:cubicBezTo>
                    <a:pt x="3355" y="69083"/>
                    <a:pt x="3378" y="69083"/>
                    <a:pt x="3378" y="69083"/>
                  </a:cubicBezTo>
                  <a:cubicBezTo>
                    <a:pt x="4771" y="69311"/>
                    <a:pt x="6026" y="69928"/>
                    <a:pt x="7259" y="70567"/>
                  </a:cubicBezTo>
                  <a:cubicBezTo>
                    <a:pt x="8400" y="71183"/>
                    <a:pt x="9518" y="71822"/>
                    <a:pt x="10614" y="72507"/>
                  </a:cubicBezTo>
                  <a:cubicBezTo>
                    <a:pt x="12828" y="73876"/>
                    <a:pt x="14951" y="75406"/>
                    <a:pt x="16982" y="77049"/>
                  </a:cubicBezTo>
                  <a:cubicBezTo>
                    <a:pt x="20999" y="80290"/>
                    <a:pt x="24651" y="83965"/>
                    <a:pt x="28189" y="87731"/>
                  </a:cubicBezTo>
                  <a:cubicBezTo>
                    <a:pt x="29856" y="89512"/>
                    <a:pt x="31499" y="91338"/>
                    <a:pt x="33188" y="93118"/>
                  </a:cubicBezTo>
                  <a:lnTo>
                    <a:pt x="36794" y="93118"/>
                  </a:lnTo>
                  <a:cubicBezTo>
                    <a:pt x="40378" y="90562"/>
                    <a:pt x="43870" y="87845"/>
                    <a:pt x="47363" y="85175"/>
                  </a:cubicBezTo>
                  <a:cubicBezTo>
                    <a:pt x="51562" y="81979"/>
                    <a:pt x="55740" y="78761"/>
                    <a:pt x="59917" y="75520"/>
                  </a:cubicBezTo>
                  <a:cubicBezTo>
                    <a:pt x="62085" y="73853"/>
                    <a:pt x="64276" y="72164"/>
                    <a:pt x="66422" y="70453"/>
                  </a:cubicBezTo>
                  <a:cubicBezTo>
                    <a:pt x="67472" y="72301"/>
                    <a:pt x="67403" y="74607"/>
                    <a:pt x="66764" y="76707"/>
                  </a:cubicBezTo>
                  <a:cubicBezTo>
                    <a:pt x="65144" y="82139"/>
                    <a:pt x="60168" y="85700"/>
                    <a:pt x="55169" y="87754"/>
                  </a:cubicBezTo>
                  <a:cubicBezTo>
                    <a:pt x="52293" y="88941"/>
                    <a:pt x="49326" y="89786"/>
                    <a:pt x="46358" y="90653"/>
                  </a:cubicBezTo>
                  <a:cubicBezTo>
                    <a:pt x="43574" y="91475"/>
                    <a:pt x="40812" y="92296"/>
                    <a:pt x="38027" y="93118"/>
                  </a:cubicBezTo>
                  <a:lnTo>
                    <a:pt x="41656" y="93118"/>
                  </a:lnTo>
                  <a:cubicBezTo>
                    <a:pt x="42683" y="92798"/>
                    <a:pt x="43711" y="92502"/>
                    <a:pt x="44738" y="92205"/>
                  </a:cubicBezTo>
                  <a:cubicBezTo>
                    <a:pt x="47933" y="91269"/>
                    <a:pt x="51152" y="90402"/>
                    <a:pt x="54256" y="89215"/>
                  </a:cubicBezTo>
                  <a:cubicBezTo>
                    <a:pt x="59688" y="87161"/>
                    <a:pt x="65029" y="83805"/>
                    <a:pt x="67335" y="78213"/>
                  </a:cubicBezTo>
                  <a:cubicBezTo>
                    <a:pt x="68430" y="75588"/>
                    <a:pt x="68841" y="72279"/>
                    <a:pt x="67266" y="69768"/>
                  </a:cubicBezTo>
                  <a:cubicBezTo>
                    <a:pt x="67221" y="69699"/>
                    <a:pt x="67175" y="69631"/>
                    <a:pt x="67129" y="69562"/>
                  </a:cubicBezTo>
                  <a:cubicBezTo>
                    <a:pt x="67084" y="69425"/>
                    <a:pt x="66992" y="69288"/>
                    <a:pt x="66878" y="69220"/>
                  </a:cubicBezTo>
                  <a:cubicBezTo>
                    <a:pt x="65372" y="67303"/>
                    <a:pt x="62952" y="66230"/>
                    <a:pt x="60556" y="66161"/>
                  </a:cubicBezTo>
                  <a:cubicBezTo>
                    <a:pt x="60480" y="66160"/>
                    <a:pt x="60406" y="66159"/>
                    <a:pt x="60331" y="66159"/>
                  </a:cubicBezTo>
                  <a:cubicBezTo>
                    <a:pt x="53832" y="66159"/>
                    <a:pt x="49307" y="72012"/>
                    <a:pt x="45696" y="76661"/>
                  </a:cubicBezTo>
                  <a:cubicBezTo>
                    <a:pt x="43893" y="78989"/>
                    <a:pt x="42181" y="81409"/>
                    <a:pt x="40583" y="83897"/>
                  </a:cubicBezTo>
                  <a:cubicBezTo>
                    <a:pt x="41839" y="80610"/>
                    <a:pt x="42934" y="77277"/>
                    <a:pt x="43939" y="73922"/>
                  </a:cubicBezTo>
                  <a:cubicBezTo>
                    <a:pt x="45856" y="67440"/>
                    <a:pt x="47363" y="60866"/>
                    <a:pt x="48686" y="54247"/>
                  </a:cubicBezTo>
                  <a:cubicBezTo>
                    <a:pt x="49965" y="47833"/>
                    <a:pt x="51083" y="41396"/>
                    <a:pt x="52110" y="34914"/>
                  </a:cubicBezTo>
                  <a:cubicBezTo>
                    <a:pt x="53046" y="29070"/>
                    <a:pt x="53822" y="23181"/>
                    <a:pt x="53799" y="17247"/>
                  </a:cubicBezTo>
                  <a:cubicBezTo>
                    <a:pt x="53777" y="14325"/>
                    <a:pt x="53571" y="11404"/>
                    <a:pt x="53092" y="8528"/>
                  </a:cubicBezTo>
                  <a:cubicBezTo>
                    <a:pt x="52841" y="7090"/>
                    <a:pt x="52544" y="5674"/>
                    <a:pt x="52156" y="4282"/>
                  </a:cubicBezTo>
                  <a:cubicBezTo>
                    <a:pt x="51791" y="3072"/>
                    <a:pt x="51311" y="1817"/>
                    <a:pt x="50330" y="972"/>
                  </a:cubicBezTo>
                  <a:cubicBezTo>
                    <a:pt x="49560" y="282"/>
                    <a:pt x="48673" y="0"/>
                    <a:pt x="47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03350" y="3616725"/>
              <a:ext cx="386925" cy="405150"/>
            </a:xfrm>
            <a:custGeom>
              <a:avLst/>
              <a:gdLst/>
              <a:ahLst/>
              <a:cxnLst/>
              <a:rect l="l" t="t" r="r" b="b"/>
              <a:pathLst>
                <a:path w="15477" h="16206" extrusionOk="0">
                  <a:moveTo>
                    <a:pt x="1" y="0"/>
                  </a:moveTo>
                  <a:lnTo>
                    <a:pt x="1" y="16206"/>
                  </a:lnTo>
                  <a:lnTo>
                    <a:pt x="15476" y="16206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03350" y="4141700"/>
              <a:ext cx="386925" cy="122125"/>
            </a:xfrm>
            <a:custGeom>
              <a:avLst/>
              <a:gdLst/>
              <a:ahLst/>
              <a:cxnLst/>
              <a:rect l="l" t="t" r="r" b="b"/>
              <a:pathLst>
                <a:path w="15477" h="4885" extrusionOk="0">
                  <a:moveTo>
                    <a:pt x="1" y="0"/>
                  </a:moveTo>
                  <a:cubicBezTo>
                    <a:pt x="1" y="2694"/>
                    <a:pt x="2192" y="4885"/>
                    <a:pt x="4885" y="4885"/>
                  </a:cubicBezTo>
                  <a:lnTo>
                    <a:pt x="10592" y="4885"/>
                  </a:lnTo>
                  <a:cubicBezTo>
                    <a:pt x="13285" y="4885"/>
                    <a:pt x="15476" y="2694"/>
                    <a:pt x="15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03350" y="4053250"/>
              <a:ext cx="386925" cy="57075"/>
            </a:xfrm>
            <a:custGeom>
              <a:avLst/>
              <a:gdLst/>
              <a:ahLst/>
              <a:cxnLst/>
              <a:rect l="l" t="t" r="r" b="b"/>
              <a:pathLst>
                <a:path w="15477" h="2283" extrusionOk="0">
                  <a:moveTo>
                    <a:pt x="1" y="0"/>
                  </a:moveTo>
                  <a:lnTo>
                    <a:pt x="1" y="2283"/>
                  </a:lnTo>
                  <a:lnTo>
                    <a:pt x="15476" y="2283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2"/>
          <p:cNvSpPr/>
          <p:nvPr/>
        </p:nvSpPr>
        <p:spPr>
          <a:xfrm>
            <a:off x="6150550" y="-65437"/>
            <a:ext cx="611219" cy="604829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512600" y="173754"/>
            <a:ext cx="850345" cy="841447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2728850" y="4960385"/>
            <a:ext cx="480834" cy="475790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179175" y="4777562"/>
            <a:ext cx="850345" cy="841468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3738329" y="-554741"/>
            <a:ext cx="687143" cy="687084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006650" y="5010538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>
            <a:spLocks noGrp="1"/>
          </p:cNvSpPr>
          <p:nvPr>
            <p:ph type="body" idx="1"/>
          </p:nvPr>
        </p:nvSpPr>
        <p:spPr>
          <a:xfrm>
            <a:off x="713100" y="2202482"/>
            <a:ext cx="3678300" cy="24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body" idx="2"/>
          </p:nvPr>
        </p:nvSpPr>
        <p:spPr>
          <a:xfrm>
            <a:off x="4752525" y="2202450"/>
            <a:ext cx="3678300" cy="24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Manrope ExtraBold"/>
              <a:buChar char="●"/>
              <a:defRPr sz="2000">
                <a:solidFill>
                  <a:schemeClr val="lt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6" name="Google Shape;186;p17"/>
          <p:cNvGrpSpPr/>
          <p:nvPr/>
        </p:nvGrpSpPr>
        <p:grpSpPr>
          <a:xfrm flipH="1">
            <a:off x="7591078" y="1178600"/>
            <a:ext cx="2443547" cy="4223976"/>
            <a:chOff x="5219175" y="1288775"/>
            <a:chExt cx="1721050" cy="2975050"/>
          </a:xfrm>
        </p:grpSpPr>
        <p:sp>
          <p:nvSpPr>
            <p:cNvPr id="187" name="Google Shape;187;p17"/>
            <p:cNvSpPr/>
            <p:nvPr/>
          </p:nvSpPr>
          <p:spPr>
            <a:xfrm>
              <a:off x="5219175" y="1288775"/>
              <a:ext cx="1721050" cy="2327975"/>
            </a:xfrm>
            <a:custGeom>
              <a:avLst/>
              <a:gdLst/>
              <a:ahLst/>
              <a:cxnLst/>
              <a:rect l="l" t="t" r="r" b="b"/>
              <a:pathLst>
                <a:path w="68842" h="93119" extrusionOk="0">
                  <a:moveTo>
                    <a:pt x="45765" y="1497"/>
                  </a:moveTo>
                  <a:lnTo>
                    <a:pt x="45765" y="1497"/>
                  </a:lnTo>
                  <a:cubicBezTo>
                    <a:pt x="44669" y="3894"/>
                    <a:pt x="44190" y="6565"/>
                    <a:pt x="43825" y="9167"/>
                  </a:cubicBezTo>
                  <a:cubicBezTo>
                    <a:pt x="43391" y="12248"/>
                    <a:pt x="43049" y="15352"/>
                    <a:pt x="42729" y="18434"/>
                  </a:cubicBezTo>
                  <a:cubicBezTo>
                    <a:pt x="42090" y="24551"/>
                    <a:pt x="41588" y="30691"/>
                    <a:pt x="41131" y="36808"/>
                  </a:cubicBezTo>
                  <a:cubicBezTo>
                    <a:pt x="40675" y="42971"/>
                    <a:pt x="40264" y="49134"/>
                    <a:pt x="39785" y="55297"/>
                  </a:cubicBezTo>
                  <a:cubicBezTo>
                    <a:pt x="39305" y="61414"/>
                    <a:pt x="38780" y="67554"/>
                    <a:pt x="38118" y="73648"/>
                  </a:cubicBezTo>
                  <a:cubicBezTo>
                    <a:pt x="37639" y="78008"/>
                    <a:pt x="37068" y="82367"/>
                    <a:pt x="36406" y="86727"/>
                  </a:cubicBezTo>
                  <a:cubicBezTo>
                    <a:pt x="36726" y="82048"/>
                    <a:pt x="36749" y="77346"/>
                    <a:pt x="36566" y="72667"/>
                  </a:cubicBezTo>
                  <a:cubicBezTo>
                    <a:pt x="36521" y="71548"/>
                    <a:pt x="36475" y="70430"/>
                    <a:pt x="36406" y="69288"/>
                  </a:cubicBezTo>
                  <a:cubicBezTo>
                    <a:pt x="36429" y="64267"/>
                    <a:pt x="36475" y="59223"/>
                    <a:pt x="36543" y="54178"/>
                  </a:cubicBezTo>
                  <a:cubicBezTo>
                    <a:pt x="36658" y="47559"/>
                    <a:pt x="36772" y="40939"/>
                    <a:pt x="36954" y="34320"/>
                  </a:cubicBezTo>
                  <a:cubicBezTo>
                    <a:pt x="37114" y="27906"/>
                    <a:pt x="37183" y="21424"/>
                    <a:pt x="38415" y="15101"/>
                  </a:cubicBezTo>
                  <a:cubicBezTo>
                    <a:pt x="39009" y="12111"/>
                    <a:pt x="39830" y="9098"/>
                    <a:pt x="41268" y="6405"/>
                  </a:cubicBezTo>
                  <a:cubicBezTo>
                    <a:pt x="42295" y="4533"/>
                    <a:pt x="43756" y="2433"/>
                    <a:pt x="45765" y="1497"/>
                  </a:cubicBezTo>
                  <a:close/>
                  <a:moveTo>
                    <a:pt x="15133" y="3460"/>
                  </a:moveTo>
                  <a:lnTo>
                    <a:pt x="15133" y="3460"/>
                  </a:lnTo>
                  <a:cubicBezTo>
                    <a:pt x="14859" y="6085"/>
                    <a:pt x="15270" y="8779"/>
                    <a:pt x="15750" y="11358"/>
                  </a:cubicBezTo>
                  <a:cubicBezTo>
                    <a:pt x="16320" y="14417"/>
                    <a:pt x="16982" y="17452"/>
                    <a:pt x="17667" y="20488"/>
                  </a:cubicBezTo>
                  <a:cubicBezTo>
                    <a:pt x="19014" y="26491"/>
                    <a:pt x="20520" y="32448"/>
                    <a:pt x="22049" y="38406"/>
                  </a:cubicBezTo>
                  <a:cubicBezTo>
                    <a:pt x="23579" y="44386"/>
                    <a:pt x="25154" y="50366"/>
                    <a:pt x="26683" y="56369"/>
                  </a:cubicBezTo>
                  <a:cubicBezTo>
                    <a:pt x="28189" y="62304"/>
                    <a:pt x="29650" y="68284"/>
                    <a:pt x="30974" y="74287"/>
                  </a:cubicBezTo>
                  <a:cubicBezTo>
                    <a:pt x="31910" y="78578"/>
                    <a:pt x="32777" y="82892"/>
                    <a:pt x="33530" y="87229"/>
                  </a:cubicBezTo>
                  <a:cubicBezTo>
                    <a:pt x="32161" y="83189"/>
                    <a:pt x="30769" y="79149"/>
                    <a:pt x="29422" y="75109"/>
                  </a:cubicBezTo>
                  <a:cubicBezTo>
                    <a:pt x="27322" y="68855"/>
                    <a:pt x="25268" y="62601"/>
                    <a:pt x="23259" y="56324"/>
                  </a:cubicBezTo>
                  <a:cubicBezTo>
                    <a:pt x="21228" y="50024"/>
                    <a:pt x="19242" y="43724"/>
                    <a:pt x="17279" y="37402"/>
                  </a:cubicBezTo>
                  <a:cubicBezTo>
                    <a:pt x="15384" y="31262"/>
                    <a:pt x="13376" y="25099"/>
                    <a:pt x="12531" y="18708"/>
                  </a:cubicBezTo>
                  <a:cubicBezTo>
                    <a:pt x="12120" y="15695"/>
                    <a:pt x="11938" y="12568"/>
                    <a:pt x="12440" y="9555"/>
                  </a:cubicBezTo>
                  <a:cubicBezTo>
                    <a:pt x="12828" y="7455"/>
                    <a:pt x="13513" y="5013"/>
                    <a:pt x="15133" y="3460"/>
                  </a:cubicBezTo>
                  <a:close/>
                  <a:moveTo>
                    <a:pt x="47702" y="1001"/>
                  </a:moveTo>
                  <a:cubicBezTo>
                    <a:pt x="48631" y="1001"/>
                    <a:pt x="49488" y="1406"/>
                    <a:pt x="50102" y="2182"/>
                  </a:cubicBezTo>
                  <a:cubicBezTo>
                    <a:pt x="50923" y="3209"/>
                    <a:pt x="51220" y="4602"/>
                    <a:pt x="51517" y="5834"/>
                  </a:cubicBezTo>
                  <a:cubicBezTo>
                    <a:pt x="52179" y="8619"/>
                    <a:pt x="52567" y="11472"/>
                    <a:pt x="52704" y="14325"/>
                  </a:cubicBezTo>
                  <a:cubicBezTo>
                    <a:pt x="53023" y="20100"/>
                    <a:pt x="52453" y="25898"/>
                    <a:pt x="51631" y="31604"/>
                  </a:cubicBezTo>
                  <a:cubicBezTo>
                    <a:pt x="50741" y="37790"/>
                    <a:pt x="49645" y="43975"/>
                    <a:pt x="48504" y="50115"/>
                  </a:cubicBezTo>
                  <a:cubicBezTo>
                    <a:pt x="47294" y="56620"/>
                    <a:pt x="45925" y="63080"/>
                    <a:pt x="44213" y="69471"/>
                  </a:cubicBezTo>
                  <a:cubicBezTo>
                    <a:pt x="42524" y="75794"/>
                    <a:pt x="40492" y="82002"/>
                    <a:pt x="38004" y="88051"/>
                  </a:cubicBezTo>
                  <a:cubicBezTo>
                    <a:pt x="37981" y="88096"/>
                    <a:pt x="37981" y="88119"/>
                    <a:pt x="37959" y="88165"/>
                  </a:cubicBezTo>
                  <a:cubicBezTo>
                    <a:pt x="37616" y="88758"/>
                    <a:pt x="37251" y="89375"/>
                    <a:pt x="36931" y="89991"/>
                  </a:cubicBezTo>
                  <a:cubicBezTo>
                    <a:pt x="37183" y="88439"/>
                    <a:pt x="37411" y="86910"/>
                    <a:pt x="37639" y="85357"/>
                  </a:cubicBezTo>
                  <a:cubicBezTo>
                    <a:pt x="38073" y="82322"/>
                    <a:pt x="38484" y="79286"/>
                    <a:pt x="38826" y="76250"/>
                  </a:cubicBezTo>
                  <a:cubicBezTo>
                    <a:pt x="39534" y="70133"/>
                    <a:pt x="40104" y="64016"/>
                    <a:pt x="40583" y="57899"/>
                  </a:cubicBezTo>
                  <a:cubicBezTo>
                    <a:pt x="41063" y="51804"/>
                    <a:pt x="41497" y="45710"/>
                    <a:pt x="41930" y="39593"/>
                  </a:cubicBezTo>
                  <a:cubicBezTo>
                    <a:pt x="42387" y="33476"/>
                    <a:pt x="42843" y="27336"/>
                    <a:pt x="43437" y="21218"/>
                  </a:cubicBezTo>
                  <a:cubicBezTo>
                    <a:pt x="43733" y="18160"/>
                    <a:pt x="44053" y="15101"/>
                    <a:pt x="44395" y="12043"/>
                  </a:cubicBezTo>
                  <a:cubicBezTo>
                    <a:pt x="44761" y="8961"/>
                    <a:pt x="45126" y="5834"/>
                    <a:pt x="46107" y="2867"/>
                  </a:cubicBezTo>
                  <a:cubicBezTo>
                    <a:pt x="46313" y="2273"/>
                    <a:pt x="46541" y="1703"/>
                    <a:pt x="46769" y="1132"/>
                  </a:cubicBezTo>
                  <a:cubicBezTo>
                    <a:pt x="46838" y="1109"/>
                    <a:pt x="46883" y="1087"/>
                    <a:pt x="46952" y="1087"/>
                  </a:cubicBezTo>
                  <a:cubicBezTo>
                    <a:pt x="47205" y="1029"/>
                    <a:pt x="47456" y="1001"/>
                    <a:pt x="47702" y="1001"/>
                  </a:cubicBezTo>
                  <a:close/>
                  <a:moveTo>
                    <a:pt x="17775" y="2219"/>
                  </a:moveTo>
                  <a:cubicBezTo>
                    <a:pt x="18347" y="2219"/>
                    <a:pt x="18918" y="2385"/>
                    <a:pt x="19447" y="2730"/>
                  </a:cubicBezTo>
                  <a:cubicBezTo>
                    <a:pt x="20566" y="3460"/>
                    <a:pt x="21273" y="4670"/>
                    <a:pt x="21958" y="5743"/>
                  </a:cubicBezTo>
                  <a:cubicBezTo>
                    <a:pt x="23487" y="8162"/>
                    <a:pt x="24766" y="10742"/>
                    <a:pt x="25816" y="13412"/>
                  </a:cubicBezTo>
                  <a:cubicBezTo>
                    <a:pt x="27961" y="18776"/>
                    <a:pt x="29262" y="24437"/>
                    <a:pt x="30312" y="30120"/>
                  </a:cubicBezTo>
                  <a:cubicBezTo>
                    <a:pt x="31453" y="36260"/>
                    <a:pt x="32412" y="42469"/>
                    <a:pt x="33279" y="48654"/>
                  </a:cubicBezTo>
                  <a:cubicBezTo>
                    <a:pt x="34192" y="54909"/>
                    <a:pt x="34923" y="61208"/>
                    <a:pt x="35356" y="67508"/>
                  </a:cubicBezTo>
                  <a:cubicBezTo>
                    <a:pt x="35356" y="67850"/>
                    <a:pt x="35356" y="68170"/>
                    <a:pt x="35356" y="68512"/>
                  </a:cubicBezTo>
                  <a:cubicBezTo>
                    <a:pt x="35311" y="75246"/>
                    <a:pt x="35311" y="82002"/>
                    <a:pt x="35334" y="88736"/>
                  </a:cubicBezTo>
                  <a:cubicBezTo>
                    <a:pt x="35334" y="89078"/>
                    <a:pt x="35334" y="89397"/>
                    <a:pt x="35334" y="89740"/>
                  </a:cubicBezTo>
                  <a:cubicBezTo>
                    <a:pt x="35311" y="90196"/>
                    <a:pt x="35265" y="90676"/>
                    <a:pt x="35242" y="91132"/>
                  </a:cubicBezTo>
                  <a:cubicBezTo>
                    <a:pt x="34946" y="89261"/>
                    <a:pt x="34603" y="87389"/>
                    <a:pt x="34261" y="85540"/>
                  </a:cubicBezTo>
                  <a:cubicBezTo>
                    <a:pt x="33713" y="82504"/>
                    <a:pt x="33120" y="79514"/>
                    <a:pt x="32481" y="76501"/>
                  </a:cubicBezTo>
                  <a:cubicBezTo>
                    <a:pt x="31202" y="70498"/>
                    <a:pt x="29764" y="64518"/>
                    <a:pt x="28281" y="58561"/>
                  </a:cubicBezTo>
                  <a:cubicBezTo>
                    <a:pt x="26774" y="52626"/>
                    <a:pt x="25222" y="46714"/>
                    <a:pt x="23693" y="40803"/>
                  </a:cubicBezTo>
                  <a:cubicBezTo>
                    <a:pt x="22141" y="34845"/>
                    <a:pt x="20634" y="28888"/>
                    <a:pt x="19242" y="22908"/>
                  </a:cubicBezTo>
                  <a:cubicBezTo>
                    <a:pt x="18534" y="19917"/>
                    <a:pt x="17849" y="16904"/>
                    <a:pt x="17210" y="13914"/>
                  </a:cubicBezTo>
                  <a:cubicBezTo>
                    <a:pt x="16571" y="10856"/>
                    <a:pt x="15909" y="7797"/>
                    <a:pt x="15887" y="4647"/>
                  </a:cubicBezTo>
                  <a:cubicBezTo>
                    <a:pt x="15887" y="4031"/>
                    <a:pt x="15932" y="3415"/>
                    <a:pt x="15955" y="2798"/>
                  </a:cubicBezTo>
                  <a:cubicBezTo>
                    <a:pt x="16023" y="2776"/>
                    <a:pt x="16069" y="2730"/>
                    <a:pt x="16115" y="2684"/>
                  </a:cubicBezTo>
                  <a:cubicBezTo>
                    <a:pt x="16646" y="2379"/>
                    <a:pt x="17212" y="2219"/>
                    <a:pt x="17775" y="2219"/>
                  </a:cubicBezTo>
                  <a:close/>
                  <a:moveTo>
                    <a:pt x="60268" y="67227"/>
                  </a:moveTo>
                  <a:cubicBezTo>
                    <a:pt x="62094" y="67227"/>
                    <a:pt x="63897" y="67793"/>
                    <a:pt x="65303" y="69060"/>
                  </a:cubicBezTo>
                  <a:cubicBezTo>
                    <a:pt x="65509" y="69243"/>
                    <a:pt x="65691" y="69448"/>
                    <a:pt x="65851" y="69654"/>
                  </a:cubicBezTo>
                  <a:cubicBezTo>
                    <a:pt x="61834" y="72735"/>
                    <a:pt x="57862" y="75908"/>
                    <a:pt x="53845" y="78989"/>
                  </a:cubicBezTo>
                  <a:cubicBezTo>
                    <a:pt x="49645" y="82230"/>
                    <a:pt x="45422" y="85449"/>
                    <a:pt x="41200" y="88644"/>
                  </a:cubicBezTo>
                  <a:cubicBezTo>
                    <a:pt x="39899" y="89649"/>
                    <a:pt x="38598" y="90607"/>
                    <a:pt x="37297" y="91612"/>
                  </a:cubicBezTo>
                  <a:cubicBezTo>
                    <a:pt x="37639" y="90881"/>
                    <a:pt x="37981" y="90174"/>
                    <a:pt x="38301" y="89443"/>
                  </a:cubicBezTo>
                  <a:cubicBezTo>
                    <a:pt x="38666" y="88804"/>
                    <a:pt x="39009" y="88165"/>
                    <a:pt x="39397" y="87549"/>
                  </a:cubicBezTo>
                  <a:cubicBezTo>
                    <a:pt x="40994" y="84901"/>
                    <a:pt x="42706" y="82299"/>
                    <a:pt x="44509" y="79811"/>
                  </a:cubicBezTo>
                  <a:cubicBezTo>
                    <a:pt x="46335" y="77323"/>
                    <a:pt x="48230" y="74858"/>
                    <a:pt x="50307" y="72621"/>
                  </a:cubicBezTo>
                  <a:cubicBezTo>
                    <a:pt x="52361" y="70407"/>
                    <a:pt x="54735" y="68421"/>
                    <a:pt x="57680" y="67599"/>
                  </a:cubicBezTo>
                  <a:cubicBezTo>
                    <a:pt x="58520" y="67356"/>
                    <a:pt x="59397" y="67227"/>
                    <a:pt x="60268" y="67227"/>
                  </a:cubicBezTo>
                  <a:close/>
                  <a:moveTo>
                    <a:pt x="8086" y="67591"/>
                  </a:moveTo>
                  <a:cubicBezTo>
                    <a:pt x="14225" y="67591"/>
                    <a:pt x="18999" y="72480"/>
                    <a:pt x="22666" y="76889"/>
                  </a:cubicBezTo>
                  <a:cubicBezTo>
                    <a:pt x="26569" y="81591"/>
                    <a:pt x="30107" y="86681"/>
                    <a:pt x="33120" y="92022"/>
                  </a:cubicBezTo>
                  <a:cubicBezTo>
                    <a:pt x="30221" y="88530"/>
                    <a:pt x="27162" y="85198"/>
                    <a:pt x="23921" y="82048"/>
                  </a:cubicBezTo>
                  <a:cubicBezTo>
                    <a:pt x="20200" y="78373"/>
                    <a:pt x="16183" y="74972"/>
                    <a:pt x="11778" y="72119"/>
                  </a:cubicBezTo>
                  <a:cubicBezTo>
                    <a:pt x="10568" y="71320"/>
                    <a:pt x="9313" y="70589"/>
                    <a:pt x="8012" y="69882"/>
                  </a:cubicBezTo>
                  <a:cubicBezTo>
                    <a:pt x="6893" y="69288"/>
                    <a:pt x="5729" y="68695"/>
                    <a:pt x="4497" y="68353"/>
                  </a:cubicBezTo>
                  <a:cubicBezTo>
                    <a:pt x="5364" y="67942"/>
                    <a:pt x="6300" y="67713"/>
                    <a:pt x="7236" y="67622"/>
                  </a:cubicBezTo>
                  <a:cubicBezTo>
                    <a:pt x="7522" y="67601"/>
                    <a:pt x="7806" y="67591"/>
                    <a:pt x="8086" y="67591"/>
                  </a:cubicBezTo>
                  <a:close/>
                  <a:moveTo>
                    <a:pt x="47768" y="0"/>
                  </a:moveTo>
                  <a:cubicBezTo>
                    <a:pt x="46340" y="0"/>
                    <a:pt x="44865" y="703"/>
                    <a:pt x="43733" y="1612"/>
                  </a:cubicBezTo>
                  <a:cubicBezTo>
                    <a:pt x="41474" y="3415"/>
                    <a:pt x="40013" y="6268"/>
                    <a:pt x="39031" y="8938"/>
                  </a:cubicBezTo>
                  <a:cubicBezTo>
                    <a:pt x="37913" y="11906"/>
                    <a:pt x="37297" y="15056"/>
                    <a:pt x="36863" y="18206"/>
                  </a:cubicBezTo>
                  <a:cubicBezTo>
                    <a:pt x="36406" y="21447"/>
                    <a:pt x="36201" y="24734"/>
                    <a:pt x="36087" y="27998"/>
                  </a:cubicBezTo>
                  <a:cubicBezTo>
                    <a:pt x="35813" y="34731"/>
                    <a:pt x="35699" y="41464"/>
                    <a:pt x="35585" y="48175"/>
                  </a:cubicBezTo>
                  <a:cubicBezTo>
                    <a:pt x="35539" y="51485"/>
                    <a:pt x="35493" y="54772"/>
                    <a:pt x="35448" y="58058"/>
                  </a:cubicBezTo>
                  <a:cubicBezTo>
                    <a:pt x="35242" y="56210"/>
                    <a:pt x="35014" y="54361"/>
                    <a:pt x="34786" y="52512"/>
                  </a:cubicBezTo>
                  <a:cubicBezTo>
                    <a:pt x="33941" y="46030"/>
                    <a:pt x="32937" y="39570"/>
                    <a:pt x="31841" y="33110"/>
                  </a:cubicBezTo>
                  <a:cubicBezTo>
                    <a:pt x="30860" y="27267"/>
                    <a:pt x="29719" y="21424"/>
                    <a:pt x="27778" y="15809"/>
                  </a:cubicBezTo>
                  <a:cubicBezTo>
                    <a:pt x="26843" y="13047"/>
                    <a:pt x="25701" y="10354"/>
                    <a:pt x="24309" y="7774"/>
                  </a:cubicBezTo>
                  <a:cubicBezTo>
                    <a:pt x="23624" y="6496"/>
                    <a:pt x="22894" y="5241"/>
                    <a:pt x="22072" y="4054"/>
                  </a:cubicBezTo>
                  <a:cubicBezTo>
                    <a:pt x="21342" y="3027"/>
                    <a:pt x="20474" y="2000"/>
                    <a:pt x="19287" y="1497"/>
                  </a:cubicBezTo>
                  <a:cubicBezTo>
                    <a:pt x="18791" y="1288"/>
                    <a:pt x="18299" y="1195"/>
                    <a:pt x="17819" y="1195"/>
                  </a:cubicBezTo>
                  <a:cubicBezTo>
                    <a:pt x="15941" y="1195"/>
                    <a:pt x="14257" y="2632"/>
                    <a:pt x="13239" y="4214"/>
                  </a:cubicBezTo>
                  <a:cubicBezTo>
                    <a:pt x="11664" y="6656"/>
                    <a:pt x="11207" y="9829"/>
                    <a:pt x="11116" y="12682"/>
                  </a:cubicBezTo>
                  <a:cubicBezTo>
                    <a:pt x="11025" y="15855"/>
                    <a:pt x="11458" y="19027"/>
                    <a:pt x="12029" y="22154"/>
                  </a:cubicBezTo>
                  <a:cubicBezTo>
                    <a:pt x="12645" y="25373"/>
                    <a:pt x="13513" y="28545"/>
                    <a:pt x="14426" y="31672"/>
                  </a:cubicBezTo>
                  <a:cubicBezTo>
                    <a:pt x="16343" y="38132"/>
                    <a:pt x="18397" y="44546"/>
                    <a:pt x="20429" y="50960"/>
                  </a:cubicBezTo>
                  <a:cubicBezTo>
                    <a:pt x="22483" y="57419"/>
                    <a:pt x="24583" y="63856"/>
                    <a:pt x="26706" y="70293"/>
                  </a:cubicBezTo>
                  <a:cubicBezTo>
                    <a:pt x="28828" y="76684"/>
                    <a:pt x="30974" y="83075"/>
                    <a:pt x="33165" y="89466"/>
                  </a:cubicBezTo>
                  <a:cubicBezTo>
                    <a:pt x="33485" y="90402"/>
                    <a:pt x="33827" y="91360"/>
                    <a:pt x="34147" y="92319"/>
                  </a:cubicBezTo>
                  <a:cubicBezTo>
                    <a:pt x="33028" y="90082"/>
                    <a:pt x="31704" y="87937"/>
                    <a:pt x="30358" y="85837"/>
                  </a:cubicBezTo>
                  <a:cubicBezTo>
                    <a:pt x="28555" y="83029"/>
                    <a:pt x="26592" y="80336"/>
                    <a:pt x="24514" y="77711"/>
                  </a:cubicBezTo>
                  <a:cubicBezTo>
                    <a:pt x="20589" y="72804"/>
                    <a:pt x="15864" y="67394"/>
                    <a:pt x="9176" y="66709"/>
                  </a:cubicBezTo>
                  <a:cubicBezTo>
                    <a:pt x="8808" y="66673"/>
                    <a:pt x="8433" y="66654"/>
                    <a:pt x="8055" y="66654"/>
                  </a:cubicBezTo>
                  <a:cubicBezTo>
                    <a:pt x="5596" y="66654"/>
                    <a:pt x="3019" y="67462"/>
                    <a:pt x="1575" y="69540"/>
                  </a:cubicBezTo>
                  <a:cubicBezTo>
                    <a:pt x="0" y="71776"/>
                    <a:pt x="479" y="74835"/>
                    <a:pt x="1872" y="77026"/>
                  </a:cubicBezTo>
                  <a:cubicBezTo>
                    <a:pt x="3470" y="79560"/>
                    <a:pt x="6254" y="80975"/>
                    <a:pt x="8970" y="82048"/>
                  </a:cubicBezTo>
                  <a:cubicBezTo>
                    <a:pt x="11778" y="83166"/>
                    <a:pt x="14654" y="84148"/>
                    <a:pt x="17484" y="85266"/>
                  </a:cubicBezTo>
                  <a:cubicBezTo>
                    <a:pt x="22483" y="87275"/>
                    <a:pt x="27482" y="89626"/>
                    <a:pt x="31636" y="93118"/>
                  </a:cubicBezTo>
                  <a:lnTo>
                    <a:pt x="33188" y="93118"/>
                  </a:lnTo>
                  <a:cubicBezTo>
                    <a:pt x="29650" y="89945"/>
                    <a:pt x="25450" y="87594"/>
                    <a:pt x="21114" y="85677"/>
                  </a:cubicBezTo>
                  <a:cubicBezTo>
                    <a:pt x="18466" y="84513"/>
                    <a:pt x="15750" y="83509"/>
                    <a:pt x="13033" y="82504"/>
                  </a:cubicBezTo>
                  <a:cubicBezTo>
                    <a:pt x="10294" y="81500"/>
                    <a:pt x="7441" y="80633"/>
                    <a:pt x="5044" y="78921"/>
                  </a:cubicBezTo>
                  <a:cubicBezTo>
                    <a:pt x="2922" y="77391"/>
                    <a:pt x="1278" y="74858"/>
                    <a:pt x="1575" y="72142"/>
                  </a:cubicBezTo>
                  <a:cubicBezTo>
                    <a:pt x="1735" y="70818"/>
                    <a:pt x="2397" y="69813"/>
                    <a:pt x="3333" y="69060"/>
                  </a:cubicBezTo>
                  <a:cubicBezTo>
                    <a:pt x="3355" y="69083"/>
                    <a:pt x="3378" y="69083"/>
                    <a:pt x="3378" y="69083"/>
                  </a:cubicBezTo>
                  <a:cubicBezTo>
                    <a:pt x="4771" y="69311"/>
                    <a:pt x="6026" y="69928"/>
                    <a:pt x="7259" y="70567"/>
                  </a:cubicBezTo>
                  <a:cubicBezTo>
                    <a:pt x="8400" y="71183"/>
                    <a:pt x="9518" y="71822"/>
                    <a:pt x="10614" y="72507"/>
                  </a:cubicBezTo>
                  <a:cubicBezTo>
                    <a:pt x="12828" y="73876"/>
                    <a:pt x="14951" y="75406"/>
                    <a:pt x="16982" y="77049"/>
                  </a:cubicBezTo>
                  <a:cubicBezTo>
                    <a:pt x="20999" y="80290"/>
                    <a:pt x="24651" y="83965"/>
                    <a:pt x="28189" y="87731"/>
                  </a:cubicBezTo>
                  <a:cubicBezTo>
                    <a:pt x="29856" y="89512"/>
                    <a:pt x="31499" y="91338"/>
                    <a:pt x="33188" y="93118"/>
                  </a:cubicBezTo>
                  <a:lnTo>
                    <a:pt x="36794" y="93118"/>
                  </a:lnTo>
                  <a:cubicBezTo>
                    <a:pt x="40378" y="90562"/>
                    <a:pt x="43870" y="87845"/>
                    <a:pt x="47363" y="85175"/>
                  </a:cubicBezTo>
                  <a:cubicBezTo>
                    <a:pt x="51562" y="81979"/>
                    <a:pt x="55740" y="78761"/>
                    <a:pt x="59917" y="75520"/>
                  </a:cubicBezTo>
                  <a:cubicBezTo>
                    <a:pt x="62085" y="73853"/>
                    <a:pt x="64276" y="72164"/>
                    <a:pt x="66422" y="70453"/>
                  </a:cubicBezTo>
                  <a:cubicBezTo>
                    <a:pt x="67472" y="72301"/>
                    <a:pt x="67403" y="74607"/>
                    <a:pt x="66764" y="76707"/>
                  </a:cubicBezTo>
                  <a:cubicBezTo>
                    <a:pt x="65144" y="82139"/>
                    <a:pt x="60168" y="85700"/>
                    <a:pt x="55169" y="87754"/>
                  </a:cubicBezTo>
                  <a:cubicBezTo>
                    <a:pt x="52293" y="88941"/>
                    <a:pt x="49326" y="89786"/>
                    <a:pt x="46358" y="90653"/>
                  </a:cubicBezTo>
                  <a:cubicBezTo>
                    <a:pt x="43574" y="91475"/>
                    <a:pt x="40812" y="92296"/>
                    <a:pt x="38027" y="93118"/>
                  </a:cubicBezTo>
                  <a:lnTo>
                    <a:pt x="41656" y="93118"/>
                  </a:lnTo>
                  <a:cubicBezTo>
                    <a:pt x="42683" y="92798"/>
                    <a:pt x="43711" y="92502"/>
                    <a:pt x="44738" y="92205"/>
                  </a:cubicBezTo>
                  <a:cubicBezTo>
                    <a:pt x="47933" y="91269"/>
                    <a:pt x="51152" y="90402"/>
                    <a:pt x="54256" y="89215"/>
                  </a:cubicBezTo>
                  <a:cubicBezTo>
                    <a:pt x="59688" y="87161"/>
                    <a:pt x="65029" y="83805"/>
                    <a:pt x="67335" y="78213"/>
                  </a:cubicBezTo>
                  <a:cubicBezTo>
                    <a:pt x="68430" y="75588"/>
                    <a:pt x="68841" y="72279"/>
                    <a:pt x="67266" y="69768"/>
                  </a:cubicBezTo>
                  <a:cubicBezTo>
                    <a:pt x="67221" y="69699"/>
                    <a:pt x="67175" y="69631"/>
                    <a:pt x="67129" y="69562"/>
                  </a:cubicBezTo>
                  <a:cubicBezTo>
                    <a:pt x="67084" y="69425"/>
                    <a:pt x="66992" y="69288"/>
                    <a:pt x="66878" y="69220"/>
                  </a:cubicBezTo>
                  <a:cubicBezTo>
                    <a:pt x="65372" y="67303"/>
                    <a:pt x="62952" y="66230"/>
                    <a:pt x="60556" y="66161"/>
                  </a:cubicBezTo>
                  <a:cubicBezTo>
                    <a:pt x="60480" y="66160"/>
                    <a:pt x="60406" y="66159"/>
                    <a:pt x="60331" y="66159"/>
                  </a:cubicBezTo>
                  <a:cubicBezTo>
                    <a:pt x="53832" y="66159"/>
                    <a:pt x="49307" y="72012"/>
                    <a:pt x="45696" y="76661"/>
                  </a:cubicBezTo>
                  <a:cubicBezTo>
                    <a:pt x="43893" y="78989"/>
                    <a:pt x="42181" y="81409"/>
                    <a:pt x="40583" y="83897"/>
                  </a:cubicBezTo>
                  <a:cubicBezTo>
                    <a:pt x="41839" y="80610"/>
                    <a:pt x="42934" y="77277"/>
                    <a:pt x="43939" y="73922"/>
                  </a:cubicBezTo>
                  <a:cubicBezTo>
                    <a:pt x="45856" y="67440"/>
                    <a:pt x="47363" y="60866"/>
                    <a:pt x="48686" y="54247"/>
                  </a:cubicBezTo>
                  <a:cubicBezTo>
                    <a:pt x="49965" y="47833"/>
                    <a:pt x="51083" y="41396"/>
                    <a:pt x="52110" y="34914"/>
                  </a:cubicBezTo>
                  <a:cubicBezTo>
                    <a:pt x="53046" y="29070"/>
                    <a:pt x="53822" y="23181"/>
                    <a:pt x="53799" y="17247"/>
                  </a:cubicBezTo>
                  <a:cubicBezTo>
                    <a:pt x="53777" y="14325"/>
                    <a:pt x="53571" y="11404"/>
                    <a:pt x="53092" y="8528"/>
                  </a:cubicBezTo>
                  <a:cubicBezTo>
                    <a:pt x="52841" y="7090"/>
                    <a:pt x="52544" y="5674"/>
                    <a:pt x="52156" y="4282"/>
                  </a:cubicBezTo>
                  <a:cubicBezTo>
                    <a:pt x="51791" y="3072"/>
                    <a:pt x="51311" y="1817"/>
                    <a:pt x="50330" y="972"/>
                  </a:cubicBezTo>
                  <a:cubicBezTo>
                    <a:pt x="49560" y="282"/>
                    <a:pt x="48673" y="0"/>
                    <a:pt x="47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5903350" y="3616725"/>
              <a:ext cx="386925" cy="405150"/>
            </a:xfrm>
            <a:custGeom>
              <a:avLst/>
              <a:gdLst/>
              <a:ahLst/>
              <a:cxnLst/>
              <a:rect l="l" t="t" r="r" b="b"/>
              <a:pathLst>
                <a:path w="15477" h="16206" extrusionOk="0">
                  <a:moveTo>
                    <a:pt x="1" y="0"/>
                  </a:moveTo>
                  <a:lnTo>
                    <a:pt x="1" y="16206"/>
                  </a:lnTo>
                  <a:lnTo>
                    <a:pt x="15476" y="16206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5903350" y="4141700"/>
              <a:ext cx="386925" cy="122125"/>
            </a:xfrm>
            <a:custGeom>
              <a:avLst/>
              <a:gdLst/>
              <a:ahLst/>
              <a:cxnLst/>
              <a:rect l="l" t="t" r="r" b="b"/>
              <a:pathLst>
                <a:path w="15477" h="4885" extrusionOk="0">
                  <a:moveTo>
                    <a:pt x="1" y="0"/>
                  </a:moveTo>
                  <a:cubicBezTo>
                    <a:pt x="1" y="2694"/>
                    <a:pt x="2192" y="4885"/>
                    <a:pt x="4885" y="4885"/>
                  </a:cubicBezTo>
                  <a:lnTo>
                    <a:pt x="10592" y="4885"/>
                  </a:lnTo>
                  <a:cubicBezTo>
                    <a:pt x="13285" y="4885"/>
                    <a:pt x="15476" y="2694"/>
                    <a:pt x="15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5903350" y="4053250"/>
              <a:ext cx="386925" cy="57075"/>
            </a:xfrm>
            <a:custGeom>
              <a:avLst/>
              <a:gdLst/>
              <a:ahLst/>
              <a:cxnLst/>
              <a:rect l="l" t="t" r="r" b="b"/>
              <a:pathLst>
                <a:path w="15477" h="2283" extrusionOk="0">
                  <a:moveTo>
                    <a:pt x="1" y="0"/>
                  </a:moveTo>
                  <a:lnTo>
                    <a:pt x="1" y="2283"/>
                  </a:lnTo>
                  <a:lnTo>
                    <a:pt x="15476" y="2283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7"/>
          <p:cNvGrpSpPr/>
          <p:nvPr/>
        </p:nvGrpSpPr>
        <p:grpSpPr>
          <a:xfrm flipH="1">
            <a:off x="-881285" y="2427525"/>
            <a:ext cx="1721050" cy="2975050"/>
            <a:chOff x="5219175" y="1288775"/>
            <a:chExt cx="1721050" cy="2975050"/>
          </a:xfrm>
        </p:grpSpPr>
        <p:sp>
          <p:nvSpPr>
            <p:cNvPr id="192" name="Google Shape;192;p17"/>
            <p:cNvSpPr/>
            <p:nvPr/>
          </p:nvSpPr>
          <p:spPr>
            <a:xfrm>
              <a:off x="5219175" y="1288775"/>
              <a:ext cx="1721050" cy="2327975"/>
            </a:xfrm>
            <a:custGeom>
              <a:avLst/>
              <a:gdLst/>
              <a:ahLst/>
              <a:cxnLst/>
              <a:rect l="l" t="t" r="r" b="b"/>
              <a:pathLst>
                <a:path w="68842" h="93119" extrusionOk="0">
                  <a:moveTo>
                    <a:pt x="45765" y="1497"/>
                  </a:moveTo>
                  <a:lnTo>
                    <a:pt x="45765" y="1497"/>
                  </a:lnTo>
                  <a:cubicBezTo>
                    <a:pt x="44669" y="3894"/>
                    <a:pt x="44190" y="6565"/>
                    <a:pt x="43825" y="9167"/>
                  </a:cubicBezTo>
                  <a:cubicBezTo>
                    <a:pt x="43391" y="12248"/>
                    <a:pt x="43049" y="15352"/>
                    <a:pt x="42729" y="18434"/>
                  </a:cubicBezTo>
                  <a:cubicBezTo>
                    <a:pt x="42090" y="24551"/>
                    <a:pt x="41588" y="30691"/>
                    <a:pt x="41131" y="36808"/>
                  </a:cubicBezTo>
                  <a:cubicBezTo>
                    <a:pt x="40675" y="42971"/>
                    <a:pt x="40264" y="49134"/>
                    <a:pt x="39785" y="55297"/>
                  </a:cubicBezTo>
                  <a:cubicBezTo>
                    <a:pt x="39305" y="61414"/>
                    <a:pt x="38780" y="67554"/>
                    <a:pt x="38118" y="73648"/>
                  </a:cubicBezTo>
                  <a:cubicBezTo>
                    <a:pt x="37639" y="78008"/>
                    <a:pt x="37068" y="82367"/>
                    <a:pt x="36406" y="86727"/>
                  </a:cubicBezTo>
                  <a:cubicBezTo>
                    <a:pt x="36726" y="82048"/>
                    <a:pt x="36749" y="77346"/>
                    <a:pt x="36566" y="72667"/>
                  </a:cubicBezTo>
                  <a:cubicBezTo>
                    <a:pt x="36521" y="71548"/>
                    <a:pt x="36475" y="70430"/>
                    <a:pt x="36406" y="69288"/>
                  </a:cubicBezTo>
                  <a:cubicBezTo>
                    <a:pt x="36429" y="64267"/>
                    <a:pt x="36475" y="59223"/>
                    <a:pt x="36543" y="54178"/>
                  </a:cubicBezTo>
                  <a:cubicBezTo>
                    <a:pt x="36658" y="47559"/>
                    <a:pt x="36772" y="40939"/>
                    <a:pt x="36954" y="34320"/>
                  </a:cubicBezTo>
                  <a:cubicBezTo>
                    <a:pt x="37114" y="27906"/>
                    <a:pt x="37183" y="21424"/>
                    <a:pt x="38415" y="15101"/>
                  </a:cubicBezTo>
                  <a:cubicBezTo>
                    <a:pt x="39009" y="12111"/>
                    <a:pt x="39830" y="9098"/>
                    <a:pt x="41268" y="6405"/>
                  </a:cubicBezTo>
                  <a:cubicBezTo>
                    <a:pt x="42295" y="4533"/>
                    <a:pt x="43756" y="2433"/>
                    <a:pt x="45765" y="1497"/>
                  </a:cubicBezTo>
                  <a:close/>
                  <a:moveTo>
                    <a:pt x="15133" y="3460"/>
                  </a:moveTo>
                  <a:lnTo>
                    <a:pt x="15133" y="3460"/>
                  </a:lnTo>
                  <a:cubicBezTo>
                    <a:pt x="14859" y="6085"/>
                    <a:pt x="15270" y="8779"/>
                    <a:pt x="15750" y="11358"/>
                  </a:cubicBezTo>
                  <a:cubicBezTo>
                    <a:pt x="16320" y="14417"/>
                    <a:pt x="16982" y="17452"/>
                    <a:pt x="17667" y="20488"/>
                  </a:cubicBezTo>
                  <a:cubicBezTo>
                    <a:pt x="19014" y="26491"/>
                    <a:pt x="20520" y="32448"/>
                    <a:pt x="22049" y="38406"/>
                  </a:cubicBezTo>
                  <a:cubicBezTo>
                    <a:pt x="23579" y="44386"/>
                    <a:pt x="25154" y="50366"/>
                    <a:pt x="26683" y="56369"/>
                  </a:cubicBezTo>
                  <a:cubicBezTo>
                    <a:pt x="28189" y="62304"/>
                    <a:pt x="29650" y="68284"/>
                    <a:pt x="30974" y="74287"/>
                  </a:cubicBezTo>
                  <a:cubicBezTo>
                    <a:pt x="31910" y="78578"/>
                    <a:pt x="32777" y="82892"/>
                    <a:pt x="33530" y="87229"/>
                  </a:cubicBezTo>
                  <a:cubicBezTo>
                    <a:pt x="32161" y="83189"/>
                    <a:pt x="30769" y="79149"/>
                    <a:pt x="29422" y="75109"/>
                  </a:cubicBezTo>
                  <a:cubicBezTo>
                    <a:pt x="27322" y="68855"/>
                    <a:pt x="25268" y="62601"/>
                    <a:pt x="23259" y="56324"/>
                  </a:cubicBezTo>
                  <a:cubicBezTo>
                    <a:pt x="21228" y="50024"/>
                    <a:pt x="19242" y="43724"/>
                    <a:pt x="17279" y="37402"/>
                  </a:cubicBezTo>
                  <a:cubicBezTo>
                    <a:pt x="15384" y="31262"/>
                    <a:pt x="13376" y="25099"/>
                    <a:pt x="12531" y="18708"/>
                  </a:cubicBezTo>
                  <a:cubicBezTo>
                    <a:pt x="12120" y="15695"/>
                    <a:pt x="11938" y="12568"/>
                    <a:pt x="12440" y="9555"/>
                  </a:cubicBezTo>
                  <a:cubicBezTo>
                    <a:pt x="12828" y="7455"/>
                    <a:pt x="13513" y="5013"/>
                    <a:pt x="15133" y="3460"/>
                  </a:cubicBezTo>
                  <a:close/>
                  <a:moveTo>
                    <a:pt x="47702" y="1001"/>
                  </a:moveTo>
                  <a:cubicBezTo>
                    <a:pt x="48631" y="1001"/>
                    <a:pt x="49488" y="1406"/>
                    <a:pt x="50102" y="2182"/>
                  </a:cubicBezTo>
                  <a:cubicBezTo>
                    <a:pt x="50923" y="3209"/>
                    <a:pt x="51220" y="4602"/>
                    <a:pt x="51517" y="5834"/>
                  </a:cubicBezTo>
                  <a:cubicBezTo>
                    <a:pt x="52179" y="8619"/>
                    <a:pt x="52567" y="11472"/>
                    <a:pt x="52704" y="14325"/>
                  </a:cubicBezTo>
                  <a:cubicBezTo>
                    <a:pt x="53023" y="20100"/>
                    <a:pt x="52453" y="25898"/>
                    <a:pt x="51631" y="31604"/>
                  </a:cubicBezTo>
                  <a:cubicBezTo>
                    <a:pt x="50741" y="37790"/>
                    <a:pt x="49645" y="43975"/>
                    <a:pt x="48504" y="50115"/>
                  </a:cubicBezTo>
                  <a:cubicBezTo>
                    <a:pt x="47294" y="56620"/>
                    <a:pt x="45925" y="63080"/>
                    <a:pt x="44213" y="69471"/>
                  </a:cubicBezTo>
                  <a:cubicBezTo>
                    <a:pt x="42524" y="75794"/>
                    <a:pt x="40492" y="82002"/>
                    <a:pt x="38004" y="88051"/>
                  </a:cubicBezTo>
                  <a:cubicBezTo>
                    <a:pt x="37981" y="88096"/>
                    <a:pt x="37981" y="88119"/>
                    <a:pt x="37959" y="88165"/>
                  </a:cubicBezTo>
                  <a:cubicBezTo>
                    <a:pt x="37616" y="88758"/>
                    <a:pt x="37251" y="89375"/>
                    <a:pt x="36931" y="89991"/>
                  </a:cubicBezTo>
                  <a:cubicBezTo>
                    <a:pt x="37183" y="88439"/>
                    <a:pt x="37411" y="86910"/>
                    <a:pt x="37639" y="85357"/>
                  </a:cubicBezTo>
                  <a:cubicBezTo>
                    <a:pt x="38073" y="82322"/>
                    <a:pt x="38484" y="79286"/>
                    <a:pt x="38826" y="76250"/>
                  </a:cubicBezTo>
                  <a:cubicBezTo>
                    <a:pt x="39534" y="70133"/>
                    <a:pt x="40104" y="64016"/>
                    <a:pt x="40583" y="57899"/>
                  </a:cubicBezTo>
                  <a:cubicBezTo>
                    <a:pt x="41063" y="51804"/>
                    <a:pt x="41497" y="45710"/>
                    <a:pt x="41930" y="39593"/>
                  </a:cubicBezTo>
                  <a:cubicBezTo>
                    <a:pt x="42387" y="33476"/>
                    <a:pt x="42843" y="27336"/>
                    <a:pt x="43437" y="21218"/>
                  </a:cubicBezTo>
                  <a:cubicBezTo>
                    <a:pt x="43733" y="18160"/>
                    <a:pt x="44053" y="15101"/>
                    <a:pt x="44395" y="12043"/>
                  </a:cubicBezTo>
                  <a:cubicBezTo>
                    <a:pt x="44761" y="8961"/>
                    <a:pt x="45126" y="5834"/>
                    <a:pt x="46107" y="2867"/>
                  </a:cubicBezTo>
                  <a:cubicBezTo>
                    <a:pt x="46313" y="2273"/>
                    <a:pt x="46541" y="1703"/>
                    <a:pt x="46769" y="1132"/>
                  </a:cubicBezTo>
                  <a:cubicBezTo>
                    <a:pt x="46838" y="1109"/>
                    <a:pt x="46883" y="1087"/>
                    <a:pt x="46952" y="1087"/>
                  </a:cubicBezTo>
                  <a:cubicBezTo>
                    <a:pt x="47205" y="1029"/>
                    <a:pt x="47456" y="1001"/>
                    <a:pt x="47702" y="1001"/>
                  </a:cubicBezTo>
                  <a:close/>
                  <a:moveTo>
                    <a:pt x="17775" y="2219"/>
                  </a:moveTo>
                  <a:cubicBezTo>
                    <a:pt x="18347" y="2219"/>
                    <a:pt x="18918" y="2385"/>
                    <a:pt x="19447" y="2730"/>
                  </a:cubicBezTo>
                  <a:cubicBezTo>
                    <a:pt x="20566" y="3460"/>
                    <a:pt x="21273" y="4670"/>
                    <a:pt x="21958" y="5743"/>
                  </a:cubicBezTo>
                  <a:cubicBezTo>
                    <a:pt x="23487" y="8162"/>
                    <a:pt x="24766" y="10742"/>
                    <a:pt x="25816" y="13412"/>
                  </a:cubicBezTo>
                  <a:cubicBezTo>
                    <a:pt x="27961" y="18776"/>
                    <a:pt x="29262" y="24437"/>
                    <a:pt x="30312" y="30120"/>
                  </a:cubicBezTo>
                  <a:cubicBezTo>
                    <a:pt x="31453" y="36260"/>
                    <a:pt x="32412" y="42469"/>
                    <a:pt x="33279" y="48654"/>
                  </a:cubicBezTo>
                  <a:cubicBezTo>
                    <a:pt x="34192" y="54909"/>
                    <a:pt x="34923" y="61208"/>
                    <a:pt x="35356" y="67508"/>
                  </a:cubicBezTo>
                  <a:cubicBezTo>
                    <a:pt x="35356" y="67850"/>
                    <a:pt x="35356" y="68170"/>
                    <a:pt x="35356" y="68512"/>
                  </a:cubicBezTo>
                  <a:cubicBezTo>
                    <a:pt x="35311" y="75246"/>
                    <a:pt x="35311" y="82002"/>
                    <a:pt x="35334" y="88736"/>
                  </a:cubicBezTo>
                  <a:cubicBezTo>
                    <a:pt x="35334" y="89078"/>
                    <a:pt x="35334" y="89397"/>
                    <a:pt x="35334" y="89740"/>
                  </a:cubicBezTo>
                  <a:cubicBezTo>
                    <a:pt x="35311" y="90196"/>
                    <a:pt x="35265" y="90676"/>
                    <a:pt x="35242" y="91132"/>
                  </a:cubicBezTo>
                  <a:cubicBezTo>
                    <a:pt x="34946" y="89261"/>
                    <a:pt x="34603" y="87389"/>
                    <a:pt x="34261" y="85540"/>
                  </a:cubicBezTo>
                  <a:cubicBezTo>
                    <a:pt x="33713" y="82504"/>
                    <a:pt x="33120" y="79514"/>
                    <a:pt x="32481" y="76501"/>
                  </a:cubicBezTo>
                  <a:cubicBezTo>
                    <a:pt x="31202" y="70498"/>
                    <a:pt x="29764" y="64518"/>
                    <a:pt x="28281" y="58561"/>
                  </a:cubicBezTo>
                  <a:cubicBezTo>
                    <a:pt x="26774" y="52626"/>
                    <a:pt x="25222" y="46714"/>
                    <a:pt x="23693" y="40803"/>
                  </a:cubicBezTo>
                  <a:cubicBezTo>
                    <a:pt x="22141" y="34845"/>
                    <a:pt x="20634" y="28888"/>
                    <a:pt x="19242" y="22908"/>
                  </a:cubicBezTo>
                  <a:cubicBezTo>
                    <a:pt x="18534" y="19917"/>
                    <a:pt x="17849" y="16904"/>
                    <a:pt x="17210" y="13914"/>
                  </a:cubicBezTo>
                  <a:cubicBezTo>
                    <a:pt x="16571" y="10856"/>
                    <a:pt x="15909" y="7797"/>
                    <a:pt x="15887" y="4647"/>
                  </a:cubicBezTo>
                  <a:cubicBezTo>
                    <a:pt x="15887" y="4031"/>
                    <a:pt x="15932" y="3415"/>
                    <a:pt x="15955" y="2798"/>
                  </a:cubicBezTo>
                  <a:cubicBezTo>
                    <a:pt x="16023" y="2776"/>
                    <a:pt x="16069" y="2730"/>
                    <a:pt x="16115" y="2684"/>
                  </a:cubicBezTo>
                  <a:cubicBezTo>
                    <a:pt x="16646" y="2379"/>
                    <a:pt x="17212" y="2219"/>
                    <a:pt x="17775" y="2219"/>
                  </a:cubicBezTo>
                  <a:close/>
                  <a:moveTo>
                    <a:pt x="60268" y="67227"/>
                  </a:moveTo>
                  <a:cubicBezTo>
                    <a:pt x="62094" y="67227"/>
                    <a:pt x="63897" y="67793"/>
                    <a:pt x="65303" y="69060"/>
                  </a:cubicBezTo>
                  <a:cubicBezTo>
                    <a:pt x="65509" y="69243"/>
                    <a:pt x="65691" y="69448"/>
                    <a:pt x="65851" y="69654"/>
                  </a:cubicBezTo>
                  <a:cubicBezTo>
                    <a:pt x="61834" y="72735"/>
                    <a:pt x="57862" y="75908"/>
                    <a:pt x="53845" y="78989"/>
                  </a:cubicBezTo>
                  <a:cubicBezTo>
                    <a:pt x="49645" y="82230"/>
                    <a:pt x="45422" y="85449"/>
                    <a:pt x="41200" y="88644"/>
                  </a:cubicBezTo>
                  <a:cubicBezTo>
                    <a:pt x="39899" y="89649"/>
                    <a:pt x="38598" y="90607"/>
                    <a:pt x="37297" y="91612"/>
                  </a:cubicBezTo>
                  <a:cubicBezTo>
                    <a:pt x="37639" y="90881"/>
                    <a:pt x="37981" y="90174"/>
                    <a:pt x="38301" y="89443"/>
                  </a:cubicBezTo>
                  <a:cubicBezTo>
                    <a:pt x="38666" y="88804"/>
                    <a:pt x="39009" y="88165"/>
                    <a:pt x="39397" y="87549"/>
                  </a:cubicBezTo>
                  <a:cubicBezTo>
                    <a:pt x="40994" y="84901"/>
                    <a:pt x="42706" y="82299"/>
                    <a:pt x="44509" y="79811"/>
                  </a:cubicBezTo>
                  <a:cubicBezTo>
                    <a:pt x="46335" y="77323"/>
                    <a:pt x="48230" y="74858"/>
                    <a:pt x="50307" y="72621"/>
                  </a:cubicBezTo>
                  <a:cubicBezTo>
                    <a:pt x="52361" y="70407"/>
                    <a:pt x="54735" y="68421"/>
                    <a:pt x="57680" y="67599"/>
                  </a:cubicBezTo>
                  <a:cubicBezTo>
                    <a:pt x="58520" y="67356"/>
                    <a:pt x="59397" y="67227"/>
                    <a:pt x="60268" y="67227"/>
                  </a:cubicBezTo>
                  <a:close/>
                  <a:moveTo>
                    <a:pt x="8086" y="67591"/>
                  </a:moveTo>
                  <a:cubicBezTo>
                    <a:pt x="14225" y="67591"/>
                    <a:pt x="18999" y="72480"/>
                    <a:pt x="22666" y="76889"/>
                  </a:cubicBezTo>
                  <a:cubicBezTo>
                    <a:pt x="26569" y="81591"/>
                    <a:pt x="30107" y="86681"/>
                    <a:pt x="33120" y="92022"/>
                  </a:cubicBezTo>
                  <a:cubicBezTo>
                    <a:pt x="30221" y="88530"/>
                    <a:pt x="27162" y="85198"/>
                    <a:pt x="23921" y="82048"/>
                  </a:cubicBezTo>
                  <a:cubicBezTo>
                    <a:pt x="20200" y="78373"/>
                    <a:pt x="16183" y="74972"/>
                    <a:pt x="11778" y="72119"/>
                  </a:cubicBezTo>
                  <a:cubicBezTo>
                    <a:pt x="10568" y="71320"/>
                    <a:pt x="9313" y="70589"/>
                    <a:pt x="8012" y="69882"/>
                  </a:cubicBezTo>
                  <a:cubicBezTo>
                    <a:pt x="6893" y="69288"/>
                    <a:pt x="5729" y="68695"/>
                    <a:pt x="4497" y="68353"/>
                  </a:cubicBezTo>
                  <a:cubicBezTo>
                    <a:pt x="5364" y="67942"/>
                    <a:pt x="6300" y="67713"/>
                    <a:pt x="7236" y="67622"/>
                  </a:cubicBezTo>
                  <a:cubicBezTo>
                    <a:pt x="7522" y="67601"/>
                    <a:pt x="7806" y="67591"/>
                    <a:pt x="8086" y="67591"/>
                  </a:cubicBezTo>
                  <a:close/>
                  <a:moveTo>
                    <a:pt x="47768" y="0"/>
                  </a:moveTo>
                  <a:cubicBezTo>
                    <a:pt x="46340" y="0"/>
                    <a:pt x="44865" y="703"/>
                    <a:pt x="43733" y="1612"/>
                  </a:cubicBezTo>
                  <a:cubicBezTo>
                    <a:pt x="41474" y="3415"/>
                    <a:pt x="40013" y="6268"/>
                    <a:pt x="39031" y="8938"/>
                  </a:cubicBezTo>
                  <a:cubicBezTo>
                    <a:pt x="37913" y="11906"/>
                    <a:pt x="37297" y="15056"/>
                    <a:pt x="36863" y="18206"/>
                  </a:cubicBezTo>
                  <a:cubicBezTo>
                    <a:pt x="36406" y="21447"/>
                    <a:pt x="36201" y="24734"/>
                    <a:pt x="36087" y="27998"/>
                  </a:cubicBezTo>
                  <a:cubicBezTo>
                    <a:pt x="35813" y="34731"/>
                    <a:pt x="35699" y="41464"/>
                    <a:pt x="35585" y="48175"/>
                  </a:cubicBezTo>
                  <a:cubicBezTo>
                    <a:pt x="35539" y="51485"/>
                    <a:pt x="35493" y="54772"/>
                    <a:pt x="35448" y="58058"/>
                  </a:cubicBezTo>
                  <a:cubicBezTo>
                    <a:pt x="35242" y="56210"/>
                    <a:pt x="35014" y="54361"/>
                    <a:pt x="34786" y="52512"/>
                  </a:cubicBezTo>
                  <a:cubicBezTo>
                    <a:pt x="33941" y="46030"/>
                    <a:pt x="32937" y="39570"/>
                    <a:pt x="31841" y="33110"/>
                  </a:cubicBezTo>
                  <a:cubicBezTo>
                    <a:pt x="30860" y="27267"/>
                    <a:pt x="29719" y="21424"/>
                    <a:pt x="27778" y="15809"/>
                  </a:cubicBezTo>
                  <a:cubicBezTo>
                    <a:pt x="26843" y="13047"/>
                    <a:pt x="25701" y="10354"/>
                    <a:pt x="24309" y="7774"/>
                  </a:cubicBezTo>
                  <a:cubicBezTo>
                    <a:pt x="23624" y="6496"/>
                    <a:pt x="22894" y="5241"/>
                    <a:pt x="22072" y="4054"/>
                  </a:cubicBezTo>
                  <a:cubicBezTo>
                    <a:pt x="21342" y="3027"/>
                    <a:pt x="20474" y="2000"/>
                    <a:pt x="19287" y="1497"/>
                  </a:cubicBezTo>
                  <a:cubicBezTo>
                    <a:pt x="18791" y="1288"/>
                    <a:pt x="18299" y="1195"/>
                    <a:pt x="17819" y="1195"/>
                  </a:cubicBezTo>
                  <a:cubicBezTo>
                    <a:pt x="15941" y="1195"/>
                    <a:pt x="14257" y="2632"/>
                    <a:pt x="13239" y="4214"/>
                  </a:cubicBezTo>
                  <a:cubicBezTo>
                    <a:pt x="11664" y="6656"/>
                    <a:pt x="11207" y="9829"/>
                    <a:pt x="11116" y="12682"/>
                  </a:cubicBezTo>
                  <a:cubicBezTo>
                    <a:pt x="11025" y="15855"/>
                    <a:pt x="11458" y="19027"/>
                    <a:pt x="12029" y="22154"/>
                  </a:cubicBezTo>
                  <a:cubicBezTo>
                    <a:pt x="12645" y="25373"/>
                    <a:pt x="13513" y="28545"/>
                    <a:pt x="14426" y="31672"/>
                  </a:cubicBezTo>
                  <a:cubicBezTo>
                    <a:pt x="16343" y="38132"/>
                    <a:pt x="18397" y="44546"/>
                    <a:pt x="20429" y="50960"/>
                  </a:cubicBezTo>
                  <a:cubicBezTo>
                    <a:pt x="22483" y="57419"/>
                    <a:pt x="24583" y="63856"/>
                    <a:pt x="26706" y="70293"/>
                  </a:cubicBezTo>
                  <a:cubicBezTo>
                    <a:pt x="28828" y="76684"/>
                    <a:pt x="30974" y="83075"/>
                    <a:pt x="33165" y="89466"/>
                  </a:cubicBezTo>
                  <a:cubicBezTo>
                    <a:pt x="33485" y="90402"/>
                    <a:pt x="33827" y="91360"/>
                    <a:pt x="34147" y="92319"/>
                  </a:cubicBezTo>
                  <a:cubicBezTo>
                    <a:pt x="33028" y="90082"/>
                    <a:pt x="31704" y="87937"/>
                    <a:pt x="30358" y="85837"/>
                  </a:cubicBezTo>
                  <a:cubicBezTo>
                    <a:pt x="28555" y="83029"/>
                    <a:pt x="26592" y="80336"/>
                    <a:pt x="24514" y="77711"/>
                  </a:cubicBezTo>
                  <a:cubicBezTo>
                    <a:pt x="20589" y="72804"/>
                    <a:pt x="15864" y="67394"/>
                    <a:pt x="9176" y="66709"/>
                  </a:cubicBezTo>
                  <a:cubicBezTo>
                    <a:pt x="8808" y="66673"/>
                    <a:pt x="8433" y="66654"/>
                    <a:pt x="8055" y="66654"/>
                  </a:cubicBezTo>
                  <a:cubicBezTo>
                    <a:pt x="5596" y="66654"/>
                    <a:pt x="3019" y="67462"/>
                    <a:pt x="1575" y="69540"/>
                  </a:cubicBezTo>
                  <a:cubicBezTo>
                    <a:pt x="0" y="71776"/>
                    <a:pt x="479" y="74835"/>
                    <a:pt x="1872" y="77026"/>
                  </a:cubicBezTo>
                  <a:cubicBezTo>
                    <a:pt x="3470" y="79560"/>
                    <a:pt x="6254" y="80975"/>
                    <a:pt x="8970" y="82048"/>
                  </a:cubicBezTo>
                  <a:cubicBezTo>
                    <a:pt x="11778" y="83166"/>
                    <a:pt x="14654" y="84148"/>
                    <a:pt x="17484" y="85266"/>
                  </a:cubicBezTo>
                  <a:cubicBezTo>
                    <a:pt x="22483" y="87275"/>
                    <a:pt x="27482" y="89626"/>
                    <a:pt x="31636" y="93118"/>
                  </a:cubicBezTo>
                  <a:lnTo>
                    <a:pt x="33188" y="93118"/>
                  </a:lnTo>
                  <a:cubicBezTo>
                    <a:pt x="29650" y="89945"/>
                    <a:pt x="25450" y="87594"/>
                    <a:pt x="21114" y="85677"/>
                  </a:cubicBezTo>
                  <a:cubicBezTo>
                    <a:pt x="18466" y="84513"/>
                    <a:pt x="15750" y="83509"/>
                    <a:pt x="13033" y="82504"/>
                  </a:cubicBezTo>
                  <a:cubicBezTo>
                    <a:pt x="10294" y="81500"/>
                    <a:pt x="7441" y="80633"/>
                    <a:pt x="5044" y="78921"/>
                  </a:cubicBezTo>
                  <a:cubicBezTo>
                    <a:pt x="2922" y="77391"/>
                    <a:pt x="1278" y="74858"/>
                    <a:pt x="1575" y="72142"/>
                  </a:cubicBezTo>
                  <a:cubicBezTo>
                    <a:pt x="1735" y="70818"/>
                    <a:pt x="2397" y="69813"/>
                    <a:pt x="3333" y="69060"/>
                  </a:cubicBezTo>
                  <a:cubicBezTo>
                    <a:pt x="3355" y="69083"/>
                    <a:pt x="3378" y="69083"/>
                    <a:pt x="3378" y="69083"/>
                  </a:cubicBezTo>
                  <a:cubicBezTo>
                    <a:pt x="4771" y="69311"/>
                    <a:pt x="6026" y="69928"/>
                    <a:pt x="7259" y="70567"/>
                  </a:cubicBezTo>
                  <a:cubicBezTo>
                    <a:pt x="8400" y="71183"/>
                    <a:pt x="9518" y="71822"/>
                    <a:pt x="10614" y="72507"/>
                  </a:cubicBezTo>
                  <a:cubicBezTo>
                    <a:pt x="12828" y="73876"/>
                    <a:pt x="14951" y="75406"/>
                    <a:pt x="16982" y="77049"/>
                  </a:cubicBezTo>
                  <a:cubicBezTo>
                    <a:pt x="20999" y="80290"/>
                    <a:pt x="24651" y="83965"/>
                    <a:pt x="28189" y="87731"/>
                  </a:cubicBezTo>
                  <a:cubicBezTo>
                    <a:pt x="29856" y="89512"/>
                    <a:pt x="31499" y="91338"/>
                    <a:pt x="33188" y="93118"/>
                  </a:cubicBezTo>
                  <a:lnTo>
                    <a:pt x="36794" y="93118"/>
                  </a:lnTo>
                  <a:cubicBezTo>
                    <a:pt x="40378" y="90562"/>
                    <a:pt x="43870" y="87845"/>
                    <a:pt x="47363" y="85175"/>
                  </a:cubicBezTo>
                  <a:cubicBezTo>
                    <a:pt x="51562" y="81979"/>
                    <a:pt x="55740" y="78761"/>
                    <a:pt x="59917" y="75520"/>
                  </a:cubicBezTo>
                  <a:cubicBezTo>
                    <a:pt x="62085" y="73853"/>
                    <a:pt x="64276" y="72164"/>
                    <a:pt x="66422" y="70453"/>
                  </a:cubicBezTo>
                  <a:cubicBezTo>
                    <a:pt x="67472" y="72301"/>
                    <a:pt x="67403" y="74607"/>
                    <a:pt x="66764" y="76707"/>
                  </a:cubicBezTo>
                  <a:cubicBezTo>
                    <a:pt x="65144" y="82139"/>
                    <a:pt x="60168" y="85700"/>
                    <a:pt x="55169" y="87754"/>
                  </a:cubicBezTo>
                  <a:cubicBezTo>
                    <a:pt x="52293" y="88941"/>
                    <a:pt x="49326" y="89786"/>
                    <a:pt x="46358" y="90653"/>
                  </a:cubicBezTo>
                  <a:cubicBezTo>
                    <a:pt x="43574" y="91475"/>
                    <a:pt x="40812" y="92296"/>
                    <a:pt x="38027" y="93118"/>
                  </a:cubicBezTo>
                  <a:lnTo>
                    <a:pt x="41656" y="93118"/>
                  </a:lnTo>
                  <a:cubicBezTo>
                    <a:pt x="42683" y="92798"/>
                    <a:pt x="43711" y="92502"/>
                    <a:pt x="44738" y="92205"/>
                  </a:cubicBezTo>
                  <a:cubicBezTo>
                    <a:pt x="47933" y="91269"/>
                    <a:pt x="51152" y="90402"/>
                    <a:pt x="54256" y="89215"/>
                  </a:cubicBezTo>
                  <a:cubicBezTo>
                    <a:pt x="59688" y="87161"/>
                    <a:pt x="65029" y="83805"/>
                    <a:pt x="67335" y="78213"/>
                  </a:cubicBezTo>
                  <a:cubicBezTo>
                    <a:pt x="68430" y="75588"/>
                    <a:pt x="68841" y="72279"/>
                    <a:pt x="67266" y="69768"/>
                  </a:cubicBezTo>
                  <a:cubicBezTo>
                    <a:pt x="67221" y="69699"/>
                    <a:pt x="67175" y="69631"/>
                    <a:pt x="67129" y="69562"/>
                  </a:cubicBezTo>
                  <a:cubicBezTo>
                    <a:pt x="67084" y="69425"/>
                    <a:pt x="66992" y="69288"/>
                    <a:pt x="66878" y="69220"/>
                  </a:cubicBezTo>
                  <a:cubicBezTo>
                    <a:pt x="65372" y="67303"/>
                    <a:pt x="62952" y="66230"/>
                    <a:pt x="60556" y="66161"/>
                  </a:cubicBezTo>
                  <a:cubicBezTo>
                    <a:pt x="60480" y="66160"/>
                    <a:pt x="60406" y="66159"/>
                    <a:pt x="60331" y="66159"/>
                  </a:cubicBezTo>
                  <a:cubicBezTo>
                    <a:pt x="53832" y="66159"/>
                    <a:pt x="49307" y="72012"/>
                    <a:pt x="45696" y="76661"/>
                  </a:cubicBezTo>
                  <a:cubicBezTo>
                    <a:pt x="43893" y="78989"/>
                    <a:pt x="42181" y="81409"/>
                    <a:pt x="40583" y="83897"/>
                  </a:cubicBezTo>
                  <a:cubicBezTo>
                    <a:pt x="41839" y="80610"/>
                    <a:pt x="42934" y="77277"/>
                    <a:pt x="43939" y="73922"/>
                  </a:cubicBezTo>
                  <a:cubicBezTo>
                    <a:pt x="45856" y="67440"/>
                    <a:pt x="47363" y="60866"/>
                    <a:pt x="48686" y="54247"/>
                  </a:cubicBezTo>
                  <a:cubicBezTo>
                    <a:pt x="49965" y="47833"/>
                    <a:pt x="51083" y="41396"/>
                    <a:pt x="52110" y="34914"/>
                  </a:cubicBezTo>
                  <a:cubicBezTo>
                    <a:pt x="53046" y="29070"/>
                    <a:pt x="53822" y="23181"/>
                    <a:pt x="53799" y="17247"/>
                  </a:cubicBezTo>
                  <a:cubicBezTo>
                    <a:pt x="53777" y="14325"/>
                    <a:pt x="53571" y="11404"/>
                    <a:pt x="53092" y="8528"/>
                  </a:cubicBezTo>
                  <a:cubicBezTo>
                    <a:pt x="52841" y="7090"/>
                    <a:pt x="52544" y="5674"/>
                    <a:pt x="52156" y="4282"/>
                  </a:cubicBezTo>
                  <a:cubicBezTo>
                    <a:pt x="51791" y="3072"/>
                    <a:pt x="51311" y="1817"/>
                    <a:pt x="50330" y="972"/>
                  </a:cubicBezTo>
                  <a:cubicBezTo>
                    <a:pt x="49560" y="282"/>
                    <a:pt x="48673" y="0"/>
                    <a:pt x="47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5903350" y="3616725"/>
              <a:ext cx="386925" cy="405150"/>
            </a:xfrm>
            <a:custGeom>
              <a:avLst/>
              <a:gdLst/>
              <a:ahLst/>
              <a:cxnLst/>
              <a:rect l="l" t="t" r="r" b="b"/>
              <a:pathLst>
                <a:path w="15477" h="16206" extrusionOk="0">
                  <a:moveTo>
                    <a:pt x="1" y="0"/>
                  </a:moveTo>
                  <a:lnTo>
                    <a:pt x="1" y="16206"/>
                  </a:lnTo>
                  <a:lnTo>
                    <a:pt x="15476" y="16206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5903350" y="4141700"/>
              <a:ext cx="386925" cy="122125"/>
            </a:xfrm>
            <a:custGeom>
              <a:avLst/>
              <a:gdLst/>
              <a:ahLst/>
              <a:cxnLst/>
              <a:rect l="l" t="t" r="r" b="b"/>
              <a:pathLst>
                <a:path w="15477" h="4885" extrusionOk="0">
                  <a:moveTo>
                    <a:pt x="1" y="0"/>
                  </a:moveTo>
                  <a:cubicBezTo>
                    <a:pt x="1" y="2694"/>
                    <a:pt x="2192" y="4885"/>
                    <a:pt x="4885" y="4885"/>
                  </a:cubicBezTo>
                  <a:lnTo>
                    <a:pt x="10592" y="4885"/>
                  </a:lnTo>
                  <a:cubicBezTo>
                    <a:pt x="13285" y="4885"/>
                    <a:pt x="15476" y="2694"/>
                    <a:pt x="15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5903350" y="4053250"/>
              <a:ext cx="386925" cy="57075"/>
            </a:xfrm>
            <a:custGeom>
              <a:avLst/>
              <a:gdLst/>
              <a:ahLst/>
              <a:cxnLst/>
              <a:rect l="l" t="t" r="r" b="b"/>
              <a:pathLst>
                <a:path w="15477" h="2283" extrusionOk="0">
                  <a:moveTo>
                    <a:pt x="1" y="0"/>
                  </a:moveTo>
                  <a:lnTo>
                    <a:pt x="1" y="2283"/>
                  </a:lnTo>
                  <a:lnTo>
                    <a:pt x="15476" y="2283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17"/>
          <p:cNvSpPr/>
          <p:nvPr/>
        </p:nvSpPr>
        <p:spPr>
          <a:xfrm flipH="1">
            <a:off x="1967320" y="4883687"/>
            <a:ext cx="850345" cy="841468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7"/>
          <p:cNvSpPr/>
          <p:nvPr/>
        </p:nvSpPr>
        <p:spPr>
          <a:xfrm flipH="1">
            <a:off x="6994597" y="-421604"/>
            <a:ext cx="994820" cy="994765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7"/>
          <p:cNvSpPr/>
          <p:nvPr/>
        </p:nvSpPr>
        <p:spPr>
          <a:xfrm flipH="1">
            <a:off x="350520" y="-387163"/>
            <a:ext cx="850345" cy="841468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7"/>
          <p:cNvSpPr/>
          <p:nvPr/>
        </p:nvSpPr>
        <p:spPr>
          <a:xfrm flipH="1">
            <a:off x="3767247" y="-154200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7"/>
          <p:cNvSpPr/>
          <p:nvPr/>
        </p:nvSpPr>
        <p:spPr>
          <a:xfrm flipH="1">
            <a:off x="6994594" y="5066522"/>
            <a:ext cx="480834" cy="475790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7"/>
          <p:cNvSpPr/>
          <p:nvPr/>
        </p:nvSpPr>
        <p:spPr>
          <a:xfrm flipH="1">
            <a:off x="4267772" y="4954738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9"/>
          <p:cNvSpPr txBox="1">
            <a:spLocks noGrp="1"/>
          </p:cNvSpPr>
          <p:nvPr>
            <p:ph type="title" idx="2"/>
          </p:nvPr>
        </p:nvSpPr>
        <p:spPr>
          <a:xfrm>
            <a:off x="1557362" y="1705775"/>
            <a:ext cx="27774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subTitle" idx="1"/>
          </p:nvPr>
        </p:nvSpPr>
        <p:spPr>
          <a:xfrm>
            <a:off x="1557363" y="2041475"/>
            <a:ext cx="2777400" cy="8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title" idx="3"/>
          </p:nvPr>
        </p:nvSpPr>
        <p:spPr>
          <a:xfrm>
            <a:off x="4809239" y="1705775"/>
            <a:ext cx="27774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3" name="Google Shape;233;p19"/>
          <p:cNvSpPr txBox="1">
            <a:spLocks noGrp="1"/>
          </p:cNvSpPr>
          <p:nvPr>
            <p:ph type="subTitle" idx="4"/>
          </p:nvPr>
        </p:nvSpPr>
        <p:spPr>
          <a:xfrm>
            <a:off x="4809237" y="2041475"/>
            <a:ext cx="2777400" cy="8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9"/>
          <p:cNvSpPr txBox="1">
            <a:spLocks noGrp="1"/>
          </p:cNvSpPr>
          <p:nvPr>
            <p:ph type="title" idx="5"/>
          </p:nvPr>
        </p:nvSpPr>
        <p:spPr>
          <a:xfrm>
            <a:off x="1557362" y="3162000"/>
            <a:ext cx="27774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subTitle" idx="6"/>
          </p:nvPr>
        </p:nvSpPr>
        <p:spPr>
          <a:xfrm>
            <a:off x="1557363" y="3497700"/>
            <a:ext cx="2777400" cy="8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9"/>
          <p:cNvSpPr txBox="1">
            <a:spLocks noGrp="1"/>
          </p:cNvSpPr>
          <p:nvPr>
            <p:ph type="title" idx="7"/>
          </p:nvPr>
        </p:nvSpPr>
        <p:spPr>
          <a:xfrm>
            <a:off x="4809239" y="3162000"/>
            <a:ext cx="27774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subTitle" idx="8"/>
          </p:nvPr>
        </p:nvSpPr>
        <p:spPr>
          <a:xfrm>
            <a:off x="4809236" y="3497700"/>
            <a:ext cx="2777400" cy="8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38" name="Google Shape;238;p19"/>
          <p:cNvGrpSpPr/>
          <p:nvPr/>
        </p:nvGrpSpPr>
        <p:grpSpPr>
          <a:xfrm flipH="1">
            <a:off x="7427795" y="445014"/>
            <a:ext cx="2735093" cy="4727949"/>
            <a:chOff x="5219175" y="1288775"/>
            <a:chExt cx="1721050" cy="2975050"/>
          </a:xfrm>
        </p:grpSpPr>
        <p:sp>
          <p:nvSpPr>
            <p:cNvPr id="239" name="Google Shape;239;p19"/>
            <p:cNvSpPr/>
            <p:nvPr/>
          </p:nvSpPr>
          <p:spPr>
            <a:xfrm>
              <a:off x="5219175" y="1288775"/>
              <a:ext cx="1721050" cy="2327975"/>
            </a:xfrm>
            <a:custGeom>
              <a:avLst/>
              <a:gdLst/>
              <a:ahLst/>
              <a:cxnLst/>
              <a:rect l="l" t="t" r="r" b="b"/>
              <a:pathLst>
                <a:path w="68842" h="93119" extrusionOk="0">
                  <a:moveTo>
                    <a:pt x="45765" y="1497"/>
                  </a:moveTo>
                  <a:lnTo>
                    <a:pt x="45765" y="1497"/>
                  </a:lnTo>
                  <a:cubicBezTo>
                    <a:pt x="44669" y="3894"/>
                    <a:pt x="44190" y="6565"/>
                    <a:pt x="43825" y="9167"/>
                  </a:cubicBezTo>
                  <a:cubicBezTo>
                    <a:pt x="43391" y="12248"/>
                    <a:pt x="43049" y="15352"/>
                    <a:pt x="42729" y="18434"/>
                  </a:cubicBezTo>
                  <a:cubicBezTo>
                    <a:pt x="42090" y="24551"/>
                    <a:pt x="41588" y="30691"/>
                    <a:pt x="41131" y="36808"/>
                  </a:cubicBezTo>
                  <a:cubicBezTo>
                    <a:pt x="40675" y="42971"/>
                    <a:pt x="40264" y="49134"/>
                    <a:pt x="39785" y="55297"/>
                  </a:cubicBezTo>
                  <a:cubicBezTo>
                    <a:pt x="39305" y="61414"/>
                    <a:pt x="38780" y="67554"/>
                    <a:pt x="38118" y="73648"/>
                  </a:cubicBezTo>
                  <a:cubicBezTo>
                    <a:pt x="37639" y="78008"/>
                    <a:pt x="37068" y="82367"/>
                    <a:pt x="36406" y="86727"/>
                  </a:cubicBezTo>
                  <a:cubicBezTo>
                    <a:pt x="36726" y="82048"/>
                    <a:pt x="36749" y="77346"/>
                    <a:pt x="36566" y="72667"/>
                  </a:cubicBezTo>
                  <a:cubicBezTo>
                    <a:pt x="36521" y="71548"/>
                    <a:pt x="36475" y="70430"/>
                    <a:pt x="36406" y="69288"/>
                  </a:cubicBezTo>
                  <a:cubicBezTo>
                    <a:pt x="36429" y="64267"/>
                    <a:pt x="36475" y="59223"/>
                    <a:pt x="36543" y="54178"/>
                  </a:cubicBezTo>
                  <a:cubicBezTo>
                    <a:pt x="36658" y="47559"/>
                    <a:pt x="36772" y="40939"/>
                    <a:pt x="36954" y="34320"/>
                  </a:cubicBezTo>
                  <a:cubicBezTo>
                    <a:pt x="37114" y="27906"/>
                    <a:pt x="37183" y="21424"/>
                    <a:pt x="38415" y="15101"/>
                  </a:cubicBezTo>
                  <a:cubicBezTo>
                    <a:pt x="39009" y="12111"/>
                    <a:pt x="39830" y="9098"/>
                    <a:pt x="41268" y="6405"/>
                  </a:cubicBezTo>
                  <a:cubicBezTo>
                    <a:pt x="42295" y="4533"/>
                    <a:pt x="43756" y="2433"/>
                    <a:pt x="45765" y="1497"/>
                  </a:cubicBezTo>
                  <a:close/>
                  <a:moveTo>
                    <a:pt x="15133" y="3460"/>
                  </a:moveTo>
                  <a:lnTo>
                    <a:pt x="15133" y="3460"/>
                  </a:lnTo>
                  <a:cubicBezTo>
                    <a:pt x="14859" y="6085"/>
                    <a:pt x="15270" y="8779"/>
                    <a:pt x="15750" y="11358"/>
                  </a:cubicBezTo>
                  <a:cubicBezTo>
                    <a:pt x="16320" y="14417"/>
                    <a:pt x="16982" y="17452"/>
                    <a:pt x="17667" y="20488"/>
                  </a:cubicBezTo>
                  <a:cubicBezTo>
                    <a:pt x="19014" y="26491"/>
                    <a:pt x="20520" y="32448"/>
                    <a:pt x="22049" y="38406"/>
                  </a:cubicBezTo>
                  <a:cubicBezTo>
                    <a:pt x="23579" y="44386"/>
                    <a:pt x="25154" y="50366"/>
                    <a:pt x="26683" y="56369"/>
                  </a:cubicBezTo>
                  <a:cubicBezTo>
                    <a:pt x="28189" y="62304"/>
                    <a:pt x="29650" y="68284"/>
                    <a:pt x="30974" y="74287"/>
                  </a:cubicBezTo>
                  <a:cubicBezTo>
                    <a:pt x="31910" y="78578"/>
                    <a:pt x="32777" y="82892"/>
                    <a:pt x="33530" y="87229"/>
                  </a:cubicBezTo>
                  <a:cubicBezTo>
                    <a:pt x="32161" y="83189"/>
                    <a:pt x="30769" y="79149"/>
                    <a:pt x="29422" y="75109"/>
                  </a:cubicBezTo>
                  <a:cubicBezTo>
                    <a:pt x="27322" y="68855"/>
                    <a:pt x="25268" y="62601"/>
                    <a:pt x="23259" y="56324"/>
                  </a:cubicBezTo>
                  <a:cubicBezTo>
                    <a:pt x="21228" y="50024"/>
                    <a:pt x="19242" y="43724"/>
                    <a:pt x="17279" y="37402"/>
                  </a:cubicBezTo>
                  <a:cubicBezTo>
                    <a:pt x="15384" y="31262"/>
                    <a:pt x="13376" y="25099"/>
                    <a:pt x="12531" y="18708"/>
                  </a:cubicBezTo>
                  <a:cubicBezTo>
                    <a:pt x="12120" y="15695"/>
                    <a:pt x="11938" y="12568"/>
                    <a:pt x="12440" y="9555"/>
                  </a:cubicBezTo>
                  <a:cubicBezTo>
                    <a:pt x="12828" y="7455"/>
                    <a:pt x="13513" y="5013"/>
                    <a:pt x="15133" y="3460"/>
                  </a:cubicBezTo>
                  <a:close/>
                  <a:moveTo>
                    <a:pt x="47702" y="1001"/>
                  </a:moveTo>
                  <a:cubicBezTo>
                    <a:pt x="48631" y="1001"/>
                    <a:pt x="49488" y="1406"/>
                    <a:pt x="50102" y="2182"/>
                  </a:cubicBezTo>
                  <a:cubicBezTo>
                    <a:pt x="50923" y="3209"/>
                    <a:pt x="51220" y="4602"/>
                    <a:pt x="51517" y="5834"/>
                  </a:cubicBezTo>
                  <a:cubicBezTo>
                    <a:pt x="52179" y="8619"/>
                    <a:pt x="52567" y="11472"/>
                    <a:pt x="52704" y="14325"/>
                  </a:cubicBezTo>
                  <a:cubicBezTo>
                    <a:pt x="53023" y="20100"/>
                    <a:pt x="52453" y="25898"/>
                    <a:pt x="51631" y="31604"/>
                  </a:cubicBezTo>
                  <a:cubicBezTo>
                    <a:pt x="50741" y="37790"/>
                    <a:pt x="49645" y="43975"/>
                    <a:pt x="48504" y="50115"/>
                  </a:cubicBezTo>
                  <a:cubicBezTo>
                    <a:pt x="47294" y="56620"/>
                    <a:pt x="45925" y="63080"/>
                    <a:pt x="44213" y="69471"/>
                  </a:cubicBezTo>
                  <a:cubicBezTo>
                    <a:pt x="42524" y="75794"/>
                    <a:pt x="40492" y="82002"/>
                    <a:pt x="38004" y="88051"/>
                  </a:cubicBezTo>
                  <a:cubicBezTo>
                    <a:pt x="37981" y="88096"/>
                    <a:pt x="37981" y="88119"/>
                    <a:pt x="37959" y="88165"/>
                  </a:cubicBezTo>
                  <a:cubicBezTo>
                    <a:pt x="37616" y="88758"/>
                    <a:pt x="37251" y="89375"/>
                    <a:pt x="36931" y="89991"/>
                  </a:cubicBezTo>
                  <a:cubicBezTo>
                    <a:pt x="37183" y="88439"/>
                    <a:pt x="37411" y="86910"/>
                    <a:pt x="37639" y="85357"/>
                  </a:cubicBezTo>
                  <a:cubicBezTo>
                    <a:pt x="38073" y="82322"/>
                    <a:pt x="38484" y="79286"/>
                    <a:pt x="38826" y="76250"/>
                  </a:cubicBezTo>
                  <a:cubicBezTo>
                    <a:pt x="39534" y="70133"/>
                    <a:pt x="40104" y="64016"/>
                    <a:pt x="40583" y="57899"/>
                  </a:cubicBezTo>
                  <a:cubicBezTo>
                    <a:pt x="41063" y="51804"/>
                    <a:pt x="41497" y="45710"/>
                    <a:pt x="41930" y="39593"/>
                  </a:cubicBezTo>
                  <a:cubicBezTo>
                    <a:pt x="42387" y="33476"/>
                    <a:pt x="42843" y="27336"/>
                    <a:pt x="43437" y="21218"/>
                  </a:cubicBezTo>
                  <a:cubicBezTo>
                    <a:pt x="43733" y="18160"/>
                    <a:pt x="44053" y="15101"/>
                    <a:pt x="44395" y="12043"/>
                  </a:cubicBezTo>
                  <a:cubicBezTo>
                    <a:pt x="44761" y="8961"/>
                    <a:pt x="45126" y="5834"/>
                    <a:pt x="46107" y="2867"/>
                  </a:cubicBezTo>
                  <a:cubicBezTo>
                    <a:pt x="46313" y="2273"/>
                    <a:pt x="46541" y="1703"/>
                    <a:pt x="46769" y="1132"/>
                  </a:cubicBezTo>
                  <a:cubicBezTo>
                    <a:pt x="46838" y="1109"/>
                    <a:pt x="46883" y="1087"/>
                    <a:pt x="46952" y="1087"/>
                  </a:cubicBezTo>
                  <a:cubicBezTo>
                    <a:pt x="47205" y="1029"/>
                    <a:pt x="47456" y="1001"/>
                    <a:pt x="47702" y="1001"/>
                  </a:cubicBezTo>
                  <a:close/>
                  <a:moveTo>
                    <a:pt x="17775" y="2219"/>
                  </a:moveTo>
                  <a:cubicBezTo>
                    <a:pt x="18347" y="2219"/>
                    <a:pt x="18918" y="2385"/>
                    <a:pt x="19447" y="2730"/>
                  </a:cubicBezTo>
                  <a:cubicBezTo>
                    <a:pt x="20566" y="3460"/>
                    <a:pt x="21273" y="4670"/>
                    <a:pt x="21958" y="5743"/>
                  </a:cubicBezTo>
                  <a:cubicBezTo>
                    <a:pt x="23487" y="8162"/>
                    <a:pt x="24766" y="10742"/>
                    <a:pt x="25816" y="13412"/>
                  </a:cubicBezTo>
                  <a:cubicBezTo>
                    <a:pt x="27961" y="18776"/>
                    <a:pt x="29262" y="24437"/>
                    <a:pt x="30312" y="30120"/>
                  </a:cubicBezTo>
                  <a:cubicBezTo>
                    <a:pt x="31453" y="36260"/>
                    <a:pt x="32412" y="42469"/>
                    <a:pt x="33279" y="48654"/>
                  </a:cubicBezTo>
                  <a:cubicBezTo>
                    <a:pt x="34192" y="54909"/>
                    <a:pt x="34923" y="61208"/>
                    <a:pt x="35356" y="67508"/>
                  </a:cubicBezTo>
                  <a:cubicBezTo>
                    <a:pt x="35356" y="67850"/>
                    <a:pt x="35356" y="68170"/>
                    <a:pt x="35356" y="68512"/>
                  </a:cubicBezTo>
                  <a:cubicBezTo>
                    <a:pt x="35311" y="75246"/>
                    <a:pt x="35311" y="82002"/>
                    <a:pt x="35334" y="88736"/>
                  </a:cubicBezTo>
                  <a:cubicBezTo>
                    <a:pt x="35334" y="89078"/>
                    <a:pt x="35334" y="89397"/>
                    <a:pt x="35334" y="89740"/>
                  </a:cubicBezTo>
                  <a:cubicBezTo>
                    <a:pt x="35311" y="90196"/>
                    <a:pt x="35265" y="90676"/>
                    <a:pt x="35242" y="91132"/>
                  </a:cubicBezTo>
                  <a:cubicBezTo>
                    <a:pt x="34946" y="89261"/>
                    <a:pt x="34603" y="87389"/>
                    <a:pt x="34261" y="85540"/>
                  </a:cubicBezTo>
                  <a:cubicBezTo>
                    <a:pt x="33713" y="82504"/>
                    <a:pt x="33120" y="79514"/>
                    <a:pt x="32481" y="76501"/>
                  </a:cubicBezTo>
                  <a:cubicBezTo>
                    <a:pt x="31202" y="70498"/>
                    <a:pt x="29764" y="64518"/>
                    <a:pt x="28281" y="58561"/>
                  </a:cubicBezTo>
                  <a:cubicBezTo>
                    <a:pt x="26774" y="52626"/>
                    <a:pt x="25222" y="46714"/>
                    <a:pt x="23693" y="40803"/>
                  </a:cubicBezTo>
                  <a:cubicBezTo>
                    <a:pt x="22141" y="34845"/>
                    <a:pt x="20634" y="28888"/>
                    <a:pt x="19242" y="22908"/>
                  </a:cubicBezTo>
                  <a:cubicBezTo>
                    <a:pt x="18534" y="19917"/>
                    <a:pt x="17849" y="16904"/>
                    <a:pt x="17210" y="13914"/>
                  </a:cubicBezTo>
                  <a:cubicBezTo>
                    <a:pt x="16571" y="10856"/>
                    <a:pt x="15909" y="7797"/>
                    <a:pt x="15887" y="4647"/>
                  </a:cubicBezTo>
                  <a:cubicBezTo>
                    <a:pt x="15887" y="4031"/>
                    <a:pt x="15932" y="3415"/>
                    <a:pt x="15955" y="2798"/>
                  </a:cubicBezTo>
                  <a:cubicBezTo>
                    <a:pt x="16023" y="2776"/>
                    <a:pt x="16069" y="2730"/>
                    <a:pt x="16115" y="2684"/>
                  </a:cubicBezTo>
                  <a:cubicBezTo>
                    <a:pt x="16646" y="2379"/>
                    <a:pt x="17212" y="2219"/>
                    <a:pt x="17775" y="2219"/>
                  </a:cubicBezTo>
                  <a:close/>
                  <a:moveTo>
                    <a:pt x="60268" y="67227"/>
                  </a:moveTo>
                  <a:cubicBezTo>
                    <a:pt x="62094" y="67227"/>
                    <a:pt x="63897" y="67793"/>
                    <a:pt x="65303" y="69060"/>
                  </a:cubicBezTo>
                  <a:cubicBezTo>
                    <a:pt x="65509" y="69243"/>
                    <a:pt x="65691" y="69448"/>
                    <a:pt x="65851" y="69654"/>
                  </a:cubicBezTo>
                  <a:cubicBezTo>
                    <a:pt x="61834" y="72735"/>
                    <a:pt x="57862" y="75908"/>
                    <a:pt x="53845" y="78989"/>
                  </a:cubicBezTo>
                  <a:cubicBezTo>
                    <a:pt x="49645" y="82230"/>
                    <a:pt x="45422" y="85449"/>
                    <a:pt x="41200" y="88644"/>
                  </a:cubicBezTo>
                  <a:cubicBezTo>
                    <a:pt x="39899" y="89649"/>
                    <a:pt x="38598" y="90607"/>
                    <a:pt x="37297" y="91612"/>
                  </a:cubicBezTo>
                  <a:cubicBezTo>
                    <a:pt x="37639" y="90881"/>
                    <a:pt x="37981" y="90174"/>
                    <a:pt x="38301" y="89443"/>
                  </a:cubicBezTo>
                  <a:cubicBezTo>
                    <a:pt x="38666" y="88804"/>
                    <a:pt x="39009" y="88165"/>
                    <a:pt x="39397" y="87549"/>
                  </a:cubicBezTo>
                  <a:cubicBezTo>
                    <a:pt x="40994" y="84901"/>
                    <a:pt x="42706" y="82299"/>
                    <a:pt x="44509" y="79811"/>
                  </a:cubicBezTo>
                  <a:cubicBezTo>
                    <a:pt x="46335" y="77323"/>
                    <a:pt x="48230" y="74858"/>
                    <a:pt x="50307" y="72621"/>
                  </a:cubicBezTo>
                  <a:cubicBezTo>
                    <a:pt x="52361" y="70407"/>
                    <a:pt x="54735" y="68421"/>
                    <a:pt x="57680" y="67599"/>
                  </a:cubicBezTo>
                  <a:cubicBezTo>
                    <a:pt x="58520" y="67356"/>
                    <a:pt x="59397" y="67227"/>
                    <a:pt x="60268" y="67227"/>
                  </a:cubicBezTo>
                  <a:close/>
                  <a:moveTo>
                    <a:pt x="8086" y="67591"/>
                  </a:moveTo>
                  <a:cubicBezTo>
                    <a:pt x="14225" y="67591"/>
                    <a:pt x="18999" y="72480"/>
                    <a:pt x="22666" y="76889"/>
                  </a:cubicBezTo>
                  <a:cubicBezTo>
                    <a:pt x="26569" y="81591"/>
                    <a:pt x="30107" y="86681"/>
                    <a:pt x="33120" y="92022"/>
                  </a:cubicBezTo>
                  <a:cubicBezTo>
                    <a:pt x="30221" y="88530"/>
                    <a:pt x="27162" y="85198"/>
                    <a:pt x="23921" y="82048"/>
                  </a:cubicBezTo>
                  <a:cubicBezTo>
                    <a:pt x="20200" y="78373"/>
                    <a:pt x="16183" y="74972"/>
                    <a:pt x="11778" y="72119"/>
                  </a:cubicBezTo>
                  <a:cubicBezTo>
                    <a:pt x="10568" y="71320"/>
                    <a:pt x="9313" y="70589"/>
                    <a:pt x="8012" y="69882"/>
                  </a:cubicBezTo>
                  <a:cubicBezTo>
                    <a:pt x="6893" y="69288"/>
                    <a:pt x="5729" y="68695"/>
                    <a:pt x="4497" y="68353"/>
                  </a:cubicBezTo>
                  <a:cubicBezTo>
                    <a:pt x="5364" y="67942"/>
                    <a:pt x="6300" y="67713"/>
                    <a:pt x="7236" y="67622"/>
                  </a:cubicBezTo>
                  <a:cubicBezTo>
                    <a:pt x="7522" y="67601"/>
                    <a:pt x="7806" y="67591"/>
                    <a:pt x="8086" y="67591"/>
                  </a:cubicBezTo>
                  <a:close/>
                  <a:moveTo>
                    <a:pt x="47768" y="0"/>
                  </a:moveTo>
                  <a:cubicBezTo>
                    <a:pt x="46340" y="0"/>
                    <a:pt x="44865" y="703"/>
                    <a:pt x="43733" y="1612"/>
                  </a:cubicBezTo>
                  <a:cubicBezTo>
                    <a:pt x="41474" y="3415"/>
                    <a:pt x="40013" y="6268"/>
                    <a:pt x="39031" y="8938"/>
                  </a:cubicBezTo>
                  <a:cubicBezTo>
                    <a:pt x="37913" y="11906"/>
                    <a:pt x="37297" y="15056"/>
                    <a:pt x="36863" y="18206"/>
                  </a:cubicBezTo>
                  <a:cubicBezTo>
                    <a:pt x="36406" y="21447"/>
                    <a:pt x="36201" y="24734"/>
                    <a:pt x="36087" y="27998"/>
                  </a:cubicBezTo>
                  <a:cubicBezTo>
                    <a:pt x="35813" y="34731"/>
                    <a:pt x="35699" y="41464"/>
                    <a:pt x="35585" y="48175"/>
                  </a:cubicBezTo>
                  <a:cubicBezTo>
                    <a:pt x="35539" y="51485"/>
                    <a:pt x="35493" y="54772"/>
                    <a:pt x="35448" y="58058"/>
                  </a:cubicBezTo>
                  <a:cubicBezTo>
                    <a:pt x="35242" y="56210"/>
                    <a:pt x="35014" y="54361"/>
                    <a:pt x="34786" y="52512"/>
                  </a:cubicBezTo>
                  <a:cubicBezTo>
                    <a:pt x="33941" y="46030"/>
                    <a:pt x="32937" y="39570"/>
                    <a:pt x="31841" y="33110"/>
                  </a:cubicBezTo>
                  <a:cubicBezTo>
                    <a:pt x="30860" y="27267"/>
                    <a:pt x="29719" y="21424"/>
                    <a:pt x="27778" y="15809"/>
                  </a:cubicBezTo>
                  <a:cubicBezTo>
                    <a:pt x="26843" y="13047"/>
                    <a:pt x="25701" y="10354"/>
                    <a:pt x="24309" y="7774"/>
                  </a:cubicBezTo>
                  <a:cubicBezTo>
                    <a:pt x="23624" y="6496"/>
                    <a:pt x="22894" y="5241"/>
                    <a:pt x="22072" y="4054"/>
                  </a:cubicBezTo>
                  <a:cubicBezTo>
                    <a:pt x="21342" y="3027"/>
                    <a:pt x="20474" y="2000"/>
                    <a:pt x="19287" y="1497"/>
                  </a:cubicBezTo>
                  <a:cubicBezTo>
                    <a:pt x="18791" y="1288"/>
                    <a:pt x="18299" y="1195"/>
                    <a:pt x="17819" y="1195"/>
                  </a:cubicBezTo>
                  <a:cubicBezTo>
                    <a:pt x="15941" y="1195"/>
                    <a:pt x="14257" y="2632"/>
                    <a:pt x="13239" y="4214"/>
                  </a:cubicBezTo>
                  <a:cubicBezTo>
                    <a:pt x="11664" y="6656"/>
                    <a:pt x="11207" y="9829"/>
                    <a:pt x="11116" y="12682"/>
                  </a:cubicBezTo>
                  <a:cubicBezTo>
                    <a:pt x="11025" y="15855"/>
                    <a:pt x="11458" y="19027"/>
                    <a:pt x="12029" y="22154"/>
                  </a:cubicBezTo>
                  <a:cubicBezTo>
                    <a:pt x="12645" y="25373"/>
                    <a:pt x="13513" y="28545"/>
                    <a:pt x="14426" y="31672"/>
                  </a:cubicBezTo>
                  <a:cubicBezTo>
                    <a:pt x="16343" y="38132"/>
                    <a:pt x="18397" y="44546"/>
                    <a:pt x="20429" y="50960"/>
                  </a:cubicBezTo>
                  <a:cubicBezTo>
                    <a:pt x="22483" y="57419"/>
                    <a:pt x="24583" y="63856"/>
                    <a:pt x="26706" y="70293"/>
                  </a:cubicBezTo>
                  <a:cubicBezTo>
                    <a:pt x="28828" y="76684"/>
                    <a:pt x="30974" y="83075"/>
                    <a:pt x="33165" y="89466"/>
                  </a:cubicBezTo>
                  <a:cubicBezTo>
                    <a:pt x="33485" y="90402"/>
                    <a:pt x="33827" y="91360"/>
                    <a:pt x="34147" y="92319"/>
                  </a:cubicBezTo>
                  <a:cubicBezTo>
                    <a:pt x="33028" y="90082"/>
                    <a:pt x="31704" y="87937"/>
                    <a:pt x="30358" y="85837"/>
                  </a:cubicBezTo>
                  <a:cubicBezTo>
                    <a:pt x="28555" y="83029"/>
                    <a:pt x="26592" y="80336"/>
                    <a:pt x="24514" y="77711"/>
                  </a:cubicBezTo>
                  <a:cubicBezTo>
                    <a:pt x="20589" y="72804"/>
                    <a:pt x="15864" y="67394"/>
                    <a:pt x="9176" y="66709"/>
                  </a:cubicBezTo>
                  <a:cubicBezTo>
                    <a:pt x="8808" y="66673"/>
                    <a:pt x="8433" y="66654"/>
                    <a:pt x="8055" y="66654"/>
                  </a:cubicBezTo>
                  <a:cubicBezTo>
                    <a:pt x="5596" y="66654"/>
                    <a:pt x="3019" y="67462"/>
                    <a:pt x="1575" y="69540"/>
                  </a:cubicBezTo>
                  <a:cubicBezTo>
                    <a:pt x="0" y="71776"/>
                    <a:pt x="479" y="74835"/>
                    <a:pt x="1872" y="77026"/>
                  </a:cubicBezTo>
                  <a:cubicBezTo>
                    <a:pt x="3470" y="79560"/>
                    <a:pt x="6254" y="80975"/>
                    <a:pt x="8970" y="82048"/>
                  </a:cubicBezTo>
                  <a:cubicBezTo>
                    <a:pt x="11778" y="83166"/>
                    <a:pt x="14654" y="84148"/>
                    <a:pt x="17484" y="85266"/>
                  </a:cubicBezTo>
                  <a:cubicBezTo>
                    <a:pt x="22483" y="87275"/>
                    <a:pt x="27482" y="89626"/>
                    <a:pt x="31636" y="93118"/>
                  </a:cubicBezTo>
                  <a:lnTo>
                    <a:pt x="33188" y="93118"/>
                  </a:lnTo>
                  <a:cubicBezTo>
                    <a:pt x="29650" y="89945"/>
                    <a:pt x="25450" y="87594"/>
                    <a:pt x="21114" y="85677"/>
                  </a:cubicBezTo>
                  <a:cubicBezTo>
                    <a:pt x="18466" y="84513"/>
                    <a:pt x="15750" y="83509"/>
                    <a:pt x="13033" y="82504"/>
                  </a:cubicBezTo>
                  <a:cubicBezTo>
                    <a:pt x="10294" y="81500"/>
                    <a:pt x="7441" y="80633"/>
                    <a:pt x="5044" y="78921"/>
                  </a:cubicBezTo>
                  <a:cubicBezTo>
                    <a:pt x="2922" y="77391"/>
                    <a:pt x="1278" y="74858"/>
                    <a:pt x="1575" y="72142"/>
                  </a:cubicBezTo>
                  <a:cubicBezTo>
                    <a:pt x="1735" y="70818"/>
                    <a:pt x="2397" y="69813"/>
                    <a:pt x="3333" y="69060"/>
                  </a:cubicBezTo>
                  <a:cubicBezTo>
                    <a:pt x="3355" y="69083"/>
                    <a:pt x="3378" y="69083"/>
                    <a:pt x="3378" y="69083"/>
                  </a:cubicBezTo>
                  <a:cubicBezTo>
                    <a:pt x="4771" y="69311"/>
                    <a:pt x="6026" y="69928"/>
                    <a:pt x="7259" y="70567"/>
                  </a:cubicBezTo>
                  <a:cubicBezTo>
                    <a:pt x="8400" y="71183"/>
                    <a:pt x="9518" y="71822"/>
                    <a:pt x="10614" y="72507"/>
                  </a:cubicBezTo>
                  <a:cubicBezTo>
                    <a:pt x="12828" y="73876"/>
                    <a:pt x="14951" y="75406"/>
                    <a:pt x="16982" y="77049"/>
                  </a:cubicBezTo>
                  <a:cubicBezTo>
                    <a:pt x="20999" y="80290"/>
                    <a:pt x="24651" y="83965"/>
                    <a:pt x="28189" y="87731"/>
                  </a:cubicBezTo>
                  <a:cubicBezTo>
                    <a:pt x="29856" y="89512"/>
                    <a:pt x="31499" y="91338"/>
                    <a:pt x="33188" y="93118"/>
                  </a:cubicBezTo>
                  <a:lnTo>
                    <a:pt x="36794" y="93118"/>
                  </a:lnTo>
                  <a:cubicBezTo>
                    <a:pt x="40378" y="90562"/>
                    <a:pt x="43870" y="87845"/>
                    <a:pt x="47363" y="85175"/>
                  </a:cubicBezTo>
                  <a:cubicBezTo>
                    <a:pt x="51562" y="81979"/>
                    <a:pt x="55740" y="78761"/>
                    <a:pt x="59917" y="75520"/>
                  </a:cubicBezTo>
                  <a:cubicBezTo>
                    <a:pt x="62085" y="73853"/>
                    <a:pt x="64276" y="72164"/>
                    <a:pt x="66422" y="70453"/>
                  </a:cubicBezTo>
                  <a:cubicBezTo>
                    <a:pt x="67472" y="72301"/>
                    <a:pt x="67403" y="74607"/>
                    <a:pt x="66764" y="76707"/>
                  </a:cubicBezTo>
                  <a:cubicBezTo>
                    <a:pt x="65144" y="82139"/>
                    <a:pt x="60168" y="85700"/>
                    <a:pt x="55169" y="87754"/>
                  </a:cubicBezTo>
                  <a:cubicBezTo>
                    <a:pt x="52293" y="88941"/>
                    <a:pt x="49326" y="89786"/>
                    <a:pt x="46358" y="90653"/>
                  </a:cubicBezTo>
                  <a:cubicBezTo>
                    <a:pt x="43574" y="91475"/>
                    <a:pt x="40812" y="92296"/>
                    <a:pt x="38027" y="93118"/>
                  </a:cubicBezTo>
                  <a:lnTo>
                    <a:pt x="41656" y="93118"/>
                  </a:lnTo>
                  <a:cubicBezTo>
                    <a:pt x="42683" y="92798"/>
                    <a:pt x="43711" y="92502"/>
                    <a:pt x="44738" y="92205"/>
                  </a:cubicBezTo>
                  <a:cubicBezTo>
                    <a:pt x="47933" y="91269"/>
                    <a:pt x="51152" y="90402"/>
                    <a:pt x="54256" y="89215"/>
                  </a:cubicBezTo>
                  <a:cubicBezTo>
                    <a:pt x="59688" y="87161"/>
                    <a:pt x="65029" y="83805"/>
                    <a:pt x="67335" y="78213"/>
                  </a:cubicBezTo>
                  <a:cubicBezTo>
                    <a:pt x="68430" y="75588"/>
                    <a:pt x="68841" y="72279"/>
                    <a:pt x="67266" y="69768"/>
                  </a:cubicBezTo>
                  <a:cubicBezTo>
                    <a:pt x="67221" y="69699"/>
                    <a:pt x="67175" y="69631"/>
                    <a:pt x="67129" y="69562"/>
                  </a:cubicBezTo>
                  <a:cubicBezTo>
                    <a:pt x="67084" y="69425"/>
                    <a:pt x="66992" y="69288"/>
                    <a:pt x="66878" y="69220"/>
                  </a:cubicBezTo>
                  <a:cubicBezTo>
                    <a:pt x="65372" y="67303"/>
                    <a:pt x="62952" y="66230"/>
                    <a:pt x="60556" y="66161"/>
                  </a:cubicBezTo>
                  <a:cubicBezTo>
                    <a:pt x="60480" y="66160"/>
                    <a:pt x="60406" y="66159"/>
                    <a:pt x="60331" y="66159"/>
                  </a:cubicBezTo>
                  <a:cubicBezTo>
                    <a:pt x="53832" y="66159"/>
                    <a:pt x="49307" y="72012"/>
                    <a:pt x="45696" y="76661"/>
                  </a:cubicBezTo>
                  <a:cubicBezTo>
                    <a:pt x="43893" y="78989"/>
                    <a:pt x="42181" y="81409"/>
                    <a:pt x="40583" y="83897"/>
                  </a:cubicBezTo>
                  <a:cubicBezTo>
                    <a:pt x="41839" y="80610"/>
                    <a:pt x="42934" y="77277"/>
                    <a:pt x="43939" y="73922"/>
                  </a:cubicBezTo>
                  <a:cubicBezTo>
                    <a:pt x="45856" y="67440"/>
                    <a:pt x="47363" y="60866"/>
                    <a:pt x="48686" y="54247"/>
                  </a:cubicBezTo>
                  <a:cubicBezTo>
                    <a:pt x="49965" y="47833"/>
                    <a:pt x="51083" y="41396"/>
                    <a:pt x="52110" y="34914"/>
                  </a:cubicBezTo>
                  <a:cubicBezTo>
                    <a:pt x="53046" y="29070"/>
                    <a:pt x="53822" y="23181"/>
                    <a:pt x="53799" y="17247"/>
                  </a:cubicBezTo>
                  <a:cubicBezTo>
                    <a:pt x="53777" y="14325"/>
                    <a:pt x="53571" y="11404"/>
                    <a:pt x="53092" y="8528"/>
                  </a:cubicBezTo>
                  <a:cubicBezTo>
                    <a:pt x="52841" y="7090"/>
                    <a:pt x="52544" y="5674"/>
                    <a:pt x="52156" y="4282"/>
                  </a:cubicBezTo>
                  <a:cubicBezTo>
                    <a:pt x="51791" y="3072"/>
                    <a:pt x="51311" y="1817"/>
                    <a:pt x="50330" y="972"/>
                  </a:cubicBezTo>
                  <a:cubicBezTo>
                    <a:pt x="49560" y="282"/>
                    <a:pt x="48673" y="0"/>
                    <a:pt x="47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5903350" y="3616725"/>
              <a:ext cx="386925" cy="405150"/>
            </a:xfrm>
            <a:custGeom>
              <a:avLst/>
              <a:gdLst/>
              <a:ahLst/>
              <a:cxnLst/>
              <a:rect l="l" t="t" r="r" b="b"/>
              <a:pathLst>
                <a:path w="15477" h="16206" extrusionOk="0">
                  <a:moveTo>
                    <a:pt x="1" y="0"/>
                  </a:moveTo>
                  <a:lnTo>
                    <a:pt x="1" y="16206"/>
                  </a:lnTo>
                  <a:lnTo>
                    <a:pt x="15476" y="16206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5903350" y="4141700"/>
              <a:ext cx="386925" cy="122125"/>
            </a:xfrm>
            <a:custGeom>
              <a:avLst/>
              <a:gdLst/>
              <a:ahLst/>
              <a:cxnLst/>
              <a:rect l="l" t="t" r="r" b="b"/>
              <a:pathLst>
                <a:path w="15477" h="4885" extrusionOk="0">
                  <a:moveTo>
                    <a:pt x="1" y="0"/>
                  </a:moveTo>
                  <a:cubicBezTo>
                    <a:pt x="1" y="2694"/>
                    <a:pt x="2192" y="4885"/>
                    <a:pt x="4885" y="4885"/>
                  </a:cubicBezTo>
                  <a:lnTo>
                    <a:pt x="10592" y="4885"/>
                  </a:lnTo>
                  <a:cubicBezTo>
                    <a:pt x="13285" y="4885"/>
                    <a:pt x="15476" y="2694"/>
                    <a:pt x="15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5903350" y="4053250"/>
              <a:ext cx="386925" cy="57075"/>
            </a:xfrm>
            <a:custGeom>
              <a:avLst/>
              <a:gdLst/>
              <a:ahLst/>
              <a:cxnLst/>
              <a:rect l="l" t="t" r="r" b="b"/>
              <a:pathLst>
                <a:path w="15477" h="2283" extrusionOk="0">
                  <a:moveTo>
                    <a:pt x="1" y="0"/>
                  </a:moveTo>
                  <a:lnTo>
                    <a:pt x="1" y="2283"/>
                  </a:lnTo>
                  <a:lnTo>
                    <a:pt x="15476" y="2283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19"/>
          <p:cNvGrpSpPr/>
          <p:nvPr/>
        </p:nvGrpSpPr>
        <p:grpSpPr>
          <a:xfrm>
            <a:off x="-547971" y="1951783"/>
            <a:ext cx="1863553" cy="3221384"/>
            <a:chOff x="5219175" y="1288775"/>
            <a:chExt cx="1721050" cy="2975050"/>
          </a:xfrm>
        </p:grpSpPr>
        <p:sp>
          <p:nvSpPr>
            <p:cNvPr id="244" name="Google Shape;244;p19"/>
            <p:cNvSpPr/>
            <p:nvPr/>
          </p:nvSpPr>
          <p:spPr>
            <a:xfrm>
              <a:off x="5219175" y="1288775"/>
              <a:ext cx="1721050" cy="2327975"/>
            </a:xfrm>
            <a:custGeom>
              <a:avLst/>
              <a:gdLst/>
              <a:ahLst/>
              <a:cxnLst/>
              <a:rect l="l" t="t" r="r" b="b"/>
              <a:pathLst>
                <a:path w="68842" h="93119" extrusionOk="0">
                  <a:moveTo>
                    <a:pt x="45765" y="1497"/>
                  </a:moveTo>
                  <a:lnTo>
                    <a:pt x="45765" y="1497"/>
                  </a:lnTo>
                  <a:cubicBezTo>
                    <a:pt x="44669" y="3894"/>
                    <a:pt x="44190" y="6565"/>
                    <a:pt x="43825" y="9167"/>
                  </a:cubicBezTo>
                  <a:cubicBezTo>
                    <a:pt x="43391" y="12248"/>
                    <a:pt x="43049" y="15352"/>
                    <a:pt x="42729" y="18434"/>
                  </a:cubicBezTo>
                  <a:cubicBezTo>
                    <a:pt x="42090" y="24551"/>
                    <a:pt x="41588" y="30691"/>
                    <a:pt x="41131" y="36808"/>
                  </a:cubicBezTo>
                  <a:cubicBezTo>
                    <a:pt x="40675" y="42971"/>
                    <a:pt x="40264" y="49134"/>
                    <a:pt x="39785" y="55297"/>
                  </a:cubicBezTo>
                  <a:cubicBezTo>
                    <a:pt x="39305" y="61414"/>
                    <a:pt x="38780" y="67554"/>
                    <a:pt x="38118" y="73648"/>
                  </a:cubicBezTo>
                  <a:cubicBezTo>
                    <a:pt x="37639" y="78008"/>
                    <a:pt x="37068" y="82367"/>
                    <a:pt x="36406" y="86727"/>
                  </a:cubicBezTo>
                  <a:cubicBezTo>
                    <a:pt x="36726" y="82048"/>
                    <a:pt x="36749" y="77346"/>
                    <a:pt x="36566" y="72667"/>
                  </a:cubicBezTo>
                  <a:cubicBezTo>
                    <a:pt x="36521" y="71548"/>
                    <a:pt x="36475" y="70430"/>
                    <a:pt x="36406" y="69288"/>
                  </a:cubicBezTo>
                  <a:cubicBezTo>
                    <a:pt x="36429" y="64267"/>
                    <a:pt x="36475" y="59223"/>
                    <a:pt x="36543" y="54178"/>
                  </a:cubicBezTo>
                  <a:cubicBezTo>
                    <a:pt x="36658" y="47559"/>
                    <a:pt x="36772" y="40939"/>
                    <a:pt x="36954" y="34320"/>
                  </a:cubicBezTo>
                  <a:cubicBezTo>
                    <a:pt x="37114" y="27906"/>
                    <a:pt x="37183" y="21424"/>
                    <a:pt x="38415" y="15101"/>
                  </a:cubicBezTo>
                  <a:cubicBezTo>
                    <a:pt x="39009" y="12111"/>
                    <a:pt x="39830" y="9098"/>
                    <a:pt x="41268" y="6405"/>
                  </a:cubicBezTo>
                  <a:cubicBezTo>
                    <a:pt x="42295" y="4533"/>
                    <a:pt x="43756" y="2433"/>
                    <a:pt x="45765" y="1497"/>
                  </a:cubicBezTo>
                  <a:close/>
                  <a:moveTo>
                    <a:pt x="15133" y="3460"/>
                  </a:moveTo>
                  <a:lnTo>
                    <a:pt x="15133" y="3460"/>
                  </a:lnTo>
                  <a:cubicBezTo>
                    <a:pt x="14859" y="6085"/>
                    <a:pt x="15270" y="8779"/>
                    <a:pt x="15750" y="11358"/>
                  </a:cubicBezTo>
                  <a:cubicBezTo>
                    <a:pt x="16320" y="14417"/>
                    <a:pt x="16982" y="17452"/>
                    <a:pt x="17667" y="20488"/>
                  </a:cubicBezTo>
                  <a:cubicBezTo>
                    <a:pt x="19014" y="26491"/>
                    <a:pt x="20520" y="32448"/>
                    <a:pt x="22049" y="38406"/>
                  </a:cubicBezTo>
                  <a:cubicBezTo>
                    <a:pt x="23579" y="44386"/>
                    <a:pt x="25154" y="50366"/>
                    <a:pt x="26683" y="56369"/>
                  </a:cubicBezTo>
                  <a:cubicBezTo>
                    <a:pt x="28189" y="62304"/>
                    <a:pt x="29650" y="68284"/>
                    <a:pt x="30974" y="74287"/>
                  </a:cubicBezTo>
                  <a:cubicBezTo>
                    <a:pt x="31910" y="78578"/>
                    <a:pt x="32777" y="82892"/>
                    <a:pt x="33530" y="87229"/>
                  </a:cubicBezTo>
                  <a:cubicBezTo>
                    <a:pt x="32161" y="83189"/>
                    <a:pt x="30769" y="79149"/>
                    <a:pt x="29422" y="75109"/>
                  </a:cubicBezTo>
                  <a:cubicBezTo>
                    <a:pt x="27322" y="68855"/>
                    <a:pt x="25268" y="62601"/>
                    <a:pt x="23259" y="56324"/>
                  </a:cubicBezTo>
                  <a:cubicBezTo>
                    <a:pt x="21228" y="50024"/>
                    <a:pt x="19242" y="43724"/>
                    <a:pt x="17279" y="37402"/>
                  </a:cubicBezTo>
                  <a:cubicBezTo>
                    <a:pt x="15384" y="31262"/>
                    <a:pt x="13376" y="25099"/>
                    <a:pt x="12531" y="18708"/>
                  </a:cubicBezTo>
                  <a:cubicBezTo>
                    <a:pt x="12120" y="15695"/>
                    <a:pt x="11938" y="12568"/>
                    <a:pt x="12440" y="9555"/>
                  </a:cubicBezTo>
                  <a:cubicBezTo>
                    <a:pt x="12828" y="7455"/>
                    <a:pt x="13513" y="5013"/>
                    <a:pt x="15133" y="3460"/>
                  </a:cubicBezTo>
                  <a:close/>
                  <a:moveTo>
                    <a:pt x="47702" y="1001"/>
                  </a:moveTo>
                  <a:cubicBezTo>
                    <a:pt x="48631" y="1001"/>
                    <a:pt x="49488" y="1406"/>
                    <a:pt x="50102" y="2182"/>
                  </a:cubicBezTo>
                  <a:cubicBezTo>
                    <a:pt x="50923" y="3209"/>
                    <a:pt x="51220" y="4602"/>
                    <a:pt x="51517" y="5834"/>
                  </a:cubicBezTo>
                  <a:cubicBezTo>
                    <a:pt x="52179" y="8619"/>
                    <a:pt x="52567" y="11472"/>
                    <a:pt x="52704" y="14325"/>
                  </a:cubicBezTo>
                  <a:cubicBezTo>
                    <a:pt x="53023" y="20100"/>
                    <a:pt x="52453" y="25898"/>
                    <a:pt x="51631" y="31604"/>
                  </a:cubicBezTo>
                  <a:cubicBezTo>
                    <a:pt x="50741" y="37790"/>
                    <a:pt x="49645" y="43975"/>
                    <a:pt x="48504" y="50115"/>
                  </a:cubicBezTo>
                  <a:cubicBezTo>
                    <a:pt x="47294" y="56620"/>
                    <a:pt x="45925" y="63080"/>
                    <a:pt x="44213" y="69471"/>
                  </a:cubicBezTo>
                  <a:cubicBezTo>
                    <a:pt x="42524" y="75794"/>
                    <a:pt x="40492" y="82002"/>
                    <a:pt x="38004" y="88051"/>
                  </a:cubicBezTo>
                  <a:cubicBezTo>
                    <a:pt x="37981" y="88096"/>
                    <a:pt x="37981" y="88119"/>
                    <a:pt x="37959" y="88165"/>
                  </a:cubicBezTo>
                  <a:cubicBezTo>
                    <a:pt x="37616" y="88758"/>
                    <a:pt x="37251" y="89375"/>
                    <a:pt x="36931" y="89991"/>
                  </a:cubicBezTo>
                  <a:cubicBezTo>
                    <a:pt x="37183" y="88439"/>
                    <a:pt x="37411" y="86910"/>
                    <a:pt x="37639" y="85357"/>
                  </a:cubicBezTo>
                  <a:cubicBezTo>
                    <a:pt x="38073" y="82322"/>
                    <a:pt x="38484" y="79286"/>
                    <a:pt x="38826" y="76250"/>
                  </a:cubicBezTo>
                  <a:cubicBezTo>
                    <a:pt x="39534" y="70133"/>
                    <a:pt x="40104" y="64016"/>
                    <a:pt x="40583" y="57899"/>
                  </a:cubicBezTo>
                  <a:cubicBezTo>
                    <a:pt x="41063" y="51804"/>
                    <a:pt x="41497" y="45710"/>
                    <a:pt x="41930" y="39593"/>
                  </a:cubicBezTo>
                  <a:cubicBezTo>
                    <a:pt x="42387" y="33476"/>
                    <a:pt x="42843" y="27336"/>
                    <a:pt x="43437" y="21218"/>
                  </a:cubicBezTo>
                  <a:cubicBezTo>
                    <a:pt x="43733" y="18160"/>
                    <a:pt x="44053" y="15101"/>
                    <a:pt x="44395" y="12043"/>
                  </a:cubicBezTo>
                  <a:cubicBezTo>
                    <a:pt x="44761" y="8961"/>
                    <a:pt x="45126" y="5834"/>
                    <a:pt x="46107" y="2867"/>
                  </a:cubicBezTo>
                  <a:cubicBezTo>
                    <a:pt x="46313" y="2273"/>
                    <a:pt x="46541" y="1703"/>
                    <a:pt x="46769" y="1132"/>
                  </a:cubicBezTo>
                  <a:cubicBezTo>
                    <a:pt x="46838" y="1109"/>
                    <a:pt x="46883" y="1087"/>
                    <a:pt x="46952" y="1087"/>
                  </a:cubicBezTo>
                  <a:cubicBezTo>
                    <a:pt x="47205" y="1029"/>
                    <a:pt x="47456" y="1001"/>
                    <a:pt x="47702" y="1001"/>
                  </a:cubicBezTo>
                  <a:close/>
                  <a:moveTo>
                    <a:pt x="17775" y="2219"/>
                  </a:moveTo>
                  <a:cubicBezTo>
                    <a:pt x="18347" y="2219"/>
                    <a:pt x="18918" y="2385"/>
                    <a:pt x="19447" y="2730"/>
                  </a:cubicBezTo>
                  <a:cubicBezTo>
                    <a:pt x="20566" y="3460"/>
                    <a:pt x="21273" y="4670"/>
                    <a:pt x="21958" y="5743"/>
                  </a:cubicBezTo>
                  <a:cubicBezTo>
                    <a:pt x="23487" y="8162"/>
                    <a:pt x="24766" y="10742"/>
                    <a:pt x="25816" y="13412"/>
                  </a:cubicBezTo>
                  <a:cubicBezTo>
                    <a:pt x="27961" y="18776"/>
                    <a:pt x="29262" y="24437"/>
                    <a:pt x="30312" y="30120"/>
                  </a:cubicBezTo>
                  <a:cubicBezTo>
                    <a:pt x="31453" y="36260"/>
                    <a:pt x="32412" y="42469"/>
                    <a:pt x="33279" y="48654"/>
                  </a:cubicBezTo>
                  <a:cubicBezTo>
                    <a:pt x="34192" y="54909"/>
                    <a:pt x="34923" y="61208"/>
                    <a:pt x="35356" y="67508"/>
                  </a:cubicBezTo>
                  <a:cubicBezTo>
                    <a:pt x="35356" y="67850"/>
                    <a:pt x="35356" y="68170"/>
                    <a:pt x="35356" y="68512"/>
                  </a:cubicBezTo>
                  <a:cubicBezTo>
                    <a:pt x="35311" y="75246"/>
                    <a:pt x="35311" y="82002"/>
                    <a:pt x="35334" y="88736"/>
                  </a:cubicBezTo>
                  <a:cubicBezTo>
                    <a:pt x="35334" y="89078"/>
                    <a:pt x="35334" y="89397"/>
                    <a:pt x="35334" y="89740"/>
                  </a:cubicBezTo>
                  <a:cubicBezTo>
                    <a:pt x="35311" y="90196"/>
                    <a:pt x="35265" y="90676"/>
                    <a:pt x="35242" y="91132"/>
                  </a:cubicBezTo>
                  <a:cubicBezTo>
                    <a:pt x="34946" y="89261"/>
                    <a:pt x="34603" y="87389"/>
                    <a:pt x="34261" y="85540"/>
                  </a:cubicBezTo>
                  <a:cubicBezTo>
                    <a:pt x="33713" y="82504"/>
                    <a:pt x="33120" y="79514"/>
                    <a:pt x="32481" y="76501"/>
                  </a:cubicBezTo>
                  <a:cubicBezTo>
                    <a:pt x="31202" y="70498"/>
                    <a:pt x="29764" y="64518"/>
                    <a:pt x="28281" y="58561"/>
                  </a:cubicBezTo>
                  <a:cubicBezTo>
                    <a:pt x="26774" y="52626"/>
                    <a:pt x="25222" y="46714"/>
                    <a:pt x="23693" y="40803"/>
                  </a:cubicBezTo>
                  <a:cubicBezTo>
                    <a:pt x="22141" y="34845"/>
                    <a:pt x="20634" y="28888"/>
                    <a:pt x="19242" y="22908"/>
                  </a:cubicBezTo>
                  <a:cubicBezTo>
                    <a:pt x="18534" y="19917"/>
                    <a:pt x="17849" y="16904"/>
                    <a:pt x="17210" y="13914"/>
                  </a:cubicBezTo>
                  <a:cubicBezTo>
                    <a:pt x="16571" y="10856"/>
                    <a:pt x="15909" y="7797"/>
                    <a:pt x="15887" y="4647"/>
                  </a:cubicBezTo>
                  <a:cubicBezTo>
                    <a:pt x="15887" y="4031"/>
                    <a:pt x="15932" y="3415"/>
                    <a:pt x="15955" y="2798"/>
                  </a:cubicBezTo>
                  <a:cubicBezTo>
                    <a:pt x="16023" y="2776"/>
                    <a:pt x="16069" y="2730"/>
                    <a:pt x="16115" y="2684"/>
                  </a:cubicBezTo>
                  <a:cubicBezTo>
                    <a:pt x="16646" y="2379"/>
                    <a:pt x="17212" y="2219"/>
                    <a:pt x="17775" y="2219"/>
                  </a:cubicBezTo>
                  <a:close/>
                  <a:moveTo>
                    <a:pt x="60268" y="67227"/>
                  </a:moveTo>
                  <a:cubicBezTo>
                    <a:pt x="62094" y="67227"/>
                    <a:pt x="63897" y="67793"/>
                    <a:pt x="65303" y="69060"/>
                  </a:cubicBezTo>
                  <a:cubicBezTo>
                    <a:pt x="65509" y="69243"/>
                    <a:pt x="65691" y="69448"/>
                    <a:pt x="65851" y="69654"/>
                  </a:cubicBezTo>
                  <a:cubicBezTo>
                    <a:pt x="61834" y="72735"/>
                    <a:pt x="57862" y="75908"/>
                    <a:pt x="53845" y="78989"/>
                  </a:cubicBezTo>
                  <a:cubicBezTo>
                    <a:pt x="49645" y="82230"/>
                    <a:pt x="45422" y="85449"/>
                    <a:pt x="41200" y="88644"/>
                  </a:cubicBezTo>
                  <a:cubicBezTo>
                    <a:pt x="39899" y="89649"/>
                    <a:pt x="38598" y="90607"/>
                    <a:pt x="37297" y="91612"/>
                  </a:cubicBezTo>
                  <a:cubicBezTo>
                    <a:pt x="37639" y="90881"/>
                    <a:pt x="37981" y="90174"/>
                    <a:pt x="38301" y="89443"/>
                  </a:cubicBezTo>
                  <a:cubicBezTo>
                    <a:pt x="38666" y="88804"/>
                    <a:pt x="39009" y="88165"/>
                    <a:pt x="39397" y="87549"/>
                  </a:cubicBezTo>
                  <a:cubicBezTo>
                    <a:pt x="40994" y="84901"/>
                    <a:pt x="42706" y="82299"/>
                    <a:pt x="44509" y="79811"/>
                  </a:cubicBezTo>
                  <a:cubicBezTo>
                    <a:pt x="46335" y="77323"/>
                    <a:pt x="48230" y="74858"/>
                    <a:pt x="50307" y="72621"/>
                  </a:cubicBezTo>
                  <a:cubicBezTo>
                    <a:pt x="52361" y="70407"/>
                    <a:pt x="54735" y="68421"/>
                    <a:pt x="57680" y="67599"/>
                  </a:cubicBezTo>
                  <a:cubicBezTo>
                    <a:pt x="58520" y="67356"/>
                    <a:pt x="59397" y="67227"/>
                    <a:pt x="60268" y="67227"/>
                  </a:cubicBezTo>
                  <a:close/>
                  <a:moveTo>
                    <a:pt x="8086" y="67591"/>
                  </a:moveTo>
                  <a:cubicBezTo>
                    <a:pt x="14225" y="67591"/>
                    <a:pt x="18999" y="72480"/>
                    <a:pt x="22666" y="76889"/>
                  </a:cubicBezTo>
                  <a:cubicBezTo>
                    <a:pt x="26569" y="81591"/>
                    <a:pt x="30107" y="86681"/>
                    <a:pt x="33120" y="92022"/>
                  </a:cubicBezTo>
                  <a:cubicBezTo>
                    <a:pt x="30221" y="88530"/>
                    <a:pt x="27162" y="85198"/>
                    <a:pt x="23921" y="82048"/>
                  </a:cubicBezTo>
                  <a:cubicBezTo>
                    <a:pt x="20200" y="78373"/>
                    <a:pt x="16183" y="74972"/>
                    <a:pt x="11778" y="72119"/>
                  </a:cubicBezTo>
                  <a:cubicBezTo>
                    <a:pt x="10568" y="71320"/>
                    <a:pt x="9313" y="70589"/>
                    <a:pt x="8012" y="69882"/>
                  </a:cubicBezTo>
                  <a:cubicBezTo>
                    <a:pt x="6893" y="69288"/>
                    <a:pt x="5729" y="68695"/>
                    <a:pt x="4497" y="68353"/>
                  </a:cubicBezTo>
                  <a:cubicBezTo>
                    <a:pt x="5364" y="67942"/>
                    <a:pt x="6300" y="67713"/>
                    <a:pt x="7236" y="67622"/>
                  </a:cubicBezTo>
                  <a:cubicBezTo>
                    <a:pt x="7522" y="67601"/>
                    <a:pt x="7806" y="67591"/>
                    <a:pt x="8086" y="67591"/>
                  </a:cubicBezTo>
                  <a:close/>
                  <a:moveTo>
                    <a:pt x="47768" y="0"/>
                  </a:moveTo>
                  <a:cubicBezTo>
                    <a:pt x="46340" y="0"/>
                    <a:pt x="44865" y="703"/>
                    <a:pt x="43733" y="1612"/>
                  </a:cubicBezTo>
                  <a:cubicBezTo>
                    <a:pt x="41474" y="3415"/>
                    <a:pt x="40013" y="6268"/>
                    <a:pt x="39031" y="8938"/>
                  </a:cubicBezTo>
                  <a:cubicBezTo>
                    <a:pt x="37913" y="11906"/>
                    <a:pt x="37297" y="15056"/>
                    <a:pt x="36863" y="18206"/>
                  </a:cubicBezTo>
                  <a:cubicBezTo>
                    <a:pt x="36406" y="21447"/>
                    <a:pt x="36201" y="24734"/>
                    <a:pt x="36087" y="27998"/>
                  </a:cubicBezTo>
                  <a:cubicBezTo>
                    <a:pt x="35813" y="34731"/>
                    <a:pt x="35699" y="41464"/>
                    <a:pt x="35585" y="48175"/>
                  </a:cubicBezTo>
                  <a:cubicBezTo>
                    <a:pt x="35539" y="51485"/>
                    <a:pt x="35493" y="54772"/>
                    <a:pt x="35448" y="58058"/>
                  </a:cubicBezTo>
                  <a:cubicBezTo>
                    <a:pt x="35242" y="56210"/>
                    <a:pt x="35014" y="54361"/>
                    <a:pt x="34786" y="52512"/>
                  </a:cubicBezTo>
                  <a:cubicBezTo>
                    <a:pt x="33941" y="46030"/>
                    <a:pt x="32937" y="39570"/>
                    <a:pt x="31841" y="33110"/>
                  </a:cubicBezTo>
                  <a:cubicBezTo>
                    <a:pt x="30860" y="27267"/>
                    <a:pt x="29719" y="21424"/>
                    <a:pt x="27778" y="15809"/>
                  </a:cubicBezTo>
                  <a:cubicBezTo>
                    <a:pt x="26843" y="13047"/>
                    <a:pt x="25701" y="10354"/>
                    <a:pt x="24309" y="7774"/>
                  </a:cubicBezTo>
                  <a:cubicBezTo>
                    <a:pt x="23624" y="6496"/>
                    <a:pt x="22894" y="5241"/>
                    <a:pt x="22072" y="4054"/>
                  </a:cubicBezTo>
                  <a:cubicBezTo>
                    <a:pt x="21342" y="3027"/>
                    <a:pt x="20474" y="2000"/>
                    <a:pt x="19287" y="1497"/>
                  </a:cubicBezTo>
                  <a:cubicBezTo>
                    <a:pt x="18791" y="1288"/>
                    <a:pt x="18299" y="1195"/>
                    <a:pt x="17819" y="1195"/>
                  </a:cubicBezTo>
                  <a:cubicBezTo>
                    <a:pt x="15941" y="1195"/>
                    <a:pt x="14257" y="2632"/>
                    <a:pt x="13239" y="4214"/>
                  </a:cubicBezTo>
                  <a:cubicBezTo>
                    <a:pt x="11664" y="6656"/>
                    <a:pt x="11207" y="9829"/>
                    <a:pt x="11116" y="12682"/>
                  </a:cubicBezTo>
                  <a:cubicBezTo>
                    <a:pt x="11025" y="15855"/>
                    <a:pt x="11458" y="19027"/>
                    <a:pt x="12029" y="22154"/>
                  </a:cubicBezTo>
                  <a:cubicBezTo>
                    <a:pt x="12645" y="25373"/>
                    <a:pt x="13513" y="28545"/>
                    <a:pt x="14426" y="31672"/>
                  </a:cubicBezTo>
                  <a:cubicBezTo>
                    <a:pt x="16343" y="38132"/>
                    <a:pt x="18397" y="44546"/>
                    <a:pt x="20429" y="50960"/>
                  </a:cubicBezTo>
                  <a:cubicBezTo>
                    <a:pt x="22483" y="57419"/>
                    <a:pt x="24583" y="63856"/>
                    <a:pt x="26706" y="70293"/>
                  </a:cubicBezTo>
                  <a:cubicBezTo>
                    <a:pt x="28828" y="76684"/>
                    <a:pt x="30974" y="83075"/>
                    <a:pt x="33165" y="89466"/>
                  </a:cubicBezTo>
                  <a:cubicBezTo>
                    <a:pt x="33485" y="90402"/>
                    <a:pt x="33827" y="91360"/>
                    <a:pt x="34147" y="92319"/>
                  </a:cubicBezTo>
                  <a:cubicBezTo>
                    <a:pt x="33028" y="90082"/>
                    <a:pt x="31704" y="87937"/>
                    <a:pt x="30358" y="85837"/>
                  </a:cubicBezTo>
                  <a:cubicBezTo>
                    <a:pt x="28555" y="83029"/>
                    <a:pt x="26592" y="80336"/>
                    <a:pt x="24514" y="77711"/>
                  </a:cubicBezTo>
                  <a:cubicBezTo>
                    <a:pt x="20589" y="72804"/>
                    <a:pt x="15864" y="67394"/>
                    <a:pt x="9176" y="66709"/>
                  </a:cubicBezTo>
                  <a:cubicBezTo>
                    <a:pt x="8808" y="66673"/>
                    <a:pt x="8433" y="66654"/>
                    <a:pt x="8055" y="66654"/>
                  </a:cubicBezTo>
                  <a:cubicBezTo>
                    <a:pt x="5596" y="66654"/>
                    <a:pt x="3019" y="67462"/>
                    <a:pt x="1575" y="69540"/>
                  </a:cubicBezTo>
                  <a:cubicBezTo>
                    <a:pt x="0" y="71776"/>
                    <a:pt x="479" y="74835"/>
                    <a:pt x="1872" y="77026"/>
                  </a:cubicBezTo>
                  <a:cubicBezTo>
                    <a:pt x="3470" y="79560"/>
                    <a:pt x="6254" y="80975"/>
                    <a:pt x="8970" y="82048"/>
                  </a:cubicBezTo>
                  <a:cubicBezTo>
                    <a:pt x="11778" y="83166"/>
                    <a:pt x="14654" y="84148"/>
                    <a:pt x="17484" y="85266"/>
                  </a:cubicBezTo>
                  <a:cubicBezTo>
                    <a:pt x="22483" y="87275"/>
                    <a:pt x="27482" y="89626"/>
                    <a:pt x="31636" y="93118"/>
                  </a:cubicBezTo>
                  <a:lnTo>
                    <a:pt x="33188" y="93118"/>
                  </a:lnTo>
                  <a:cubicBezTo>
                    <a:pt x="29650" y="89945"/>
                    <a:pt x="25450" y="87594"/>
                    <a:pt x="21114" y="85677"/>
                  </a:cubicBezTo>
                  <a:cubicBezTo>
                    <a:pt x="18466" y="84513"/>
                    <a:pt x="15750" y="83509"/>
                    <a:pt x="13033" y="82504"/>
                  </a:cubicBezTo>
                  <a:cubicBezTo>
                    <a:pt x="10294" y="81500"/>
                    <a:pt x="7441" y="80633"/>
                    <a:pt x="5044" y="78921"/>
                  </a:cubicBezTo>
                  <a:cubicBezTo>
                    <a:pt x="2922" y="77391"/>
                    <a:pt x="1278" y="74858"/>
                    <a:pt x="1575" y="72142"/>
                  </a:cubicBezTo>
                  <a:cubicBezTo>
                    <a:pt x="1735" y="70818"/>
                    <a:pt x="2397" y="69813"/>
                    <a:pt x="3333" y="69060"/>
                  </a:cubicBezTo>
                  <a:cubicBezTo>
                    <a:pt x="3355" y="69083"/>
                    <a:pt x="3378" y="69083"/>
                    <a:pt x="3378" y="69083"/>
                  </a:cubicBezTo>
                  <a:cubicBezTo>
                    <a:pt x="4771" y="69311"/>
                    <a:pt x="6026" y="69928"/>
                    <a:pt x="7259" y="70567"/>
                  </a:cubicBezTo>
                  <a:cubicBezTo>
                    <a:pt x="8400" y="71183"/>
                    <a:pt x="9518" y="71822"/>
                    <a:pt x="10614" y="72507"/>
                  </a:cubicBezTo>
                  <a:cubicBezTo>
                    <a:pt x="12828" y="73876"/>
                    <a:pt x="14951" y="75406"/>
                    <a:pt x="16982" y="77049"/>
                  </a:cubicBezTo>
                  <a:cubicBezTo>
                    <a:pt x="20999" y="80290"/>
                    <a:pt x="24651" y="83965"/>
                    <a:pt x="28189" y="87731"/>
                  </a:cubicBezTo>
                  <a:cubicBezTo>
                    <a:pt x="29856" y="89512"/>
                    <a:pt x="31499" y="91338"/>
                    <a:pt x="33188" y="93118"/>
                  </a:cubicBezTo>
                  <a:lnTo>
                    <a:pt x="36794" y="93118"/>
                  </a:lnTo>
                  <a:cubicBezTo>
                    <a:pt x="40378" y="90562"/>
                    <a:pt x="43870" y="87845"/>
                    <a:pt x="47363" y="85175"/>
                  </a:cubicBezTo>
                  <a:cubicBezTo>
                    <a:pt x="51562" y="81979"/>
                    <a:pt x="55740" y="78761"/>
                    <a:pt x="59917" y="75520"/>
                  </a:cubicBezTo>
                  <a:cubicBezTo>
                    <a:pt x="62085" y="73853"/>
                    <a:pt x="64276" y="72164"/>
                    <a:pt x="66422" y="70453"/>
                  </a:cubicBezTo>
                  <a:cubicBezTo>
                    <a:pt x="67472" y="72301"/>
                    <a:pt x="67403" y="74607"/>
                    <a:pt x="66764" y="76707"/>
                  </a:cubicBezTo>
                  <a:cubicBezTo>
                    <a:pt x="65144" y="82139"/>
                    <a:pt x="60168" y="85700"/>
                    <a:pt x="55169" y="87754"/>
                  </a:cubicBezTo>
                  <a:cubicBezTo>
                    <a:pt x="52293" y="88941"/>
                    <a:pt x="49326" y="89786"/>
                    <a:pt x="46358" y="90653"/>
                  </a:cubicBezTo>
                  <a:cubicBezTo>
                    <a:pt x="43574" y="91475"/>
                    <a:pt x="40812" y="92296"/>
                    <a:pt x="38027" y="93118"/>
                  </a:cubicBezTo>
                  <a:lnTo>
                    <a:pt x="41656" y="93118"/>
                  </a:lnTo>
                  <a:cubicBezTo>
                    <a:pt x="42683" y="92798"/>
                    <a:pt x="43711" y="92502"/>
                    <a:pt x="44738" y="92205"/>
                  </a:cubicBezTo>
                  <a:cubicBezTo>
                    <a:pt x="47933" y="91269"/>
                    <a:pt x="51152" y="90402"/>
                    <a:pt x="54256" y="89215"/>
                  </a:cubicBezTo>
                  <a:cubicBezTo>
                    <a:pt x="59688" y="87161"/>
                    <a:pt x="65029" y="83805"/>
                    <a:pt x="67335" y="78213"/>
                  </a:cubicBezTo>
                  <a:cubicBezTo>
                    <a:pt x="68430" y="75588"/>
                    <a:pt x="68841" y="72279"/>
                    <a:pt x="67266" y="69768"/>
                  </a:cubicBezTo>
                  <a:cubicBezTo>
                    <a:pt x="67221" y="69699"/>
                    <a:pt x="67175" y="69631"/>
                    <a:pt x="67129" y="69562"/>
                  </a:cubicBezTo>
                  <a:cubicBezTo>
                    <a:pt x="67084" y="69425"/>
                    <a:pt x="66992" y="69288"/>
                    <a:pt x="66878" y="69220"/>
                  </a:cubicBezTo>
                  <a:cubicBezTo>
                    <a:pt x="65372" y="67303"/>
                    <a:pt x="62952" y="66230"/>
                    <a:pt x="60556" y="66161"/>
                  </a:cubicBezTo>
                  <a:cubicBezTo>
                    <a:pt x="60480" y="66160"/>
                    <a:pt x="60406" y="66159"/>
                    <a:pt x="60331" y="66159"/>
                  </a:cubicBezTo>
                  <a:cubicBezTo>
                    <a:pt x="53832" y="66159"/>
                    <a:pt x="49307" y="72012"/>
                    <a:pt x="45696" y="76661"/>
                  </a:cubicBezTo>
                  <a:cubicBezTo>
                    <a:pt x="43893" y="78989"/>
                    <a:pt x="42181" y="81409"/>
                    <a:pt x="40583" y="83897"/>
                  </a:cubicBezTo>
                  <a:cubicBezTo>
                    <a:pt x="41839" y="80610"/>
                    <a:pt x="42934" y="77277"/>
                    <a:pt x="43939" y="73922"/>
                  </a:cubicBezTo>
                  <a:cubicBezTo>
                    <a:pt x="45856" y="67440"/>
                    <a:pt x="47363" y="60866"/>
                    <a:pt x="48686" y="54247"/>
                  </a:cubicBezTo>
                  <a:cubicBezTo>
                    <a:pt x="49965" y="47833"/>
                    <a:pt x="51083" y="41396"/>
                    <a:pt x="52110" y="34914"/>
                  </a:cubicBezTo>
                  <a:cubicBezTo>
                    <a:pt x="53046" y="29070"/>
                    <a:pt x="53822" y="23181"/>
                    <a:pt x="53799" y="17247"/>
                  </a:cubicBezTo>
                  <a:cubicBezTo>
                    <a:pt x="53777" y="14325"/>
                    <a:pt x="53571" y="11404"/>
                    <a:pt x="53092" y="8528"/>
                  </a:cubicBezTo>
                  <a:cubicBezTo>
                    <a:pt x="52841" y="7090"/>
                    <a:pt x="52544" y="5674"/>
                    <a:pt x="52156" y="4282"/>
                  </a:cubicBezTo>
                  <a:cubicBezTo>
                    <a:pt x="51791" y="3072"/>
                    <a:pt x="51311" y="1817"/>
                    <a:pt x="50330" y="972"/>
                  </a:cubicBezTo>
                  <a:cubicBezTo>
                    <a:pt x="49560" y="282"/>
                    <a:pt x="48673" y="0"/>
                    <a:pt x="47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5903350" y="3616725"/>
              <a:ext cx="386925" cy="405150"/>
            </a:xfrm>
            <a:custGeom>
              <a:avLst/>
              <a:gdLst/>
              <a:ahLst/>
              <a:cxnLst/>
              <a:rect l="l" t="t" r="r" b="b"/>
              <a:pathLst>
                <a:path w="15477" h="16206" extrusionOk="0">
                  <a:moveTo>
                    <a:pt x="1" y="0"/>
                  </a:moveTo>
                  <a:lnTo>
                    <a:pt x="1" y="16206"/>
                  </a:lnTo>
                  <a:lnTo>
                    <a:pt x="15476" y="16206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5903350" y="4141700"/>
              <a:ext cx="386925" cy="122125"/>
            </a:xfrm>
            <a:custGeom>
              <a:avLst/>
              <a:gdLst/>
              <a:ahLst/>
              <a:cxnLst/>
              <a:rect l="l" t="t" r="r" b="b"/>
              <a:pathLst>
                <a:path w="15477" h="4885" extrusionOk="0">
                  <a:moveTo>
                    <a:pt x="1" y="0"/>
                  </a:moveTo>
                  <a:cubicBezTo>
                    <a:pt x="1" y="2694"/>
                    <a:pt x="2192" y="4885"/>
                    <a:pt x="4885" y="4885"/>
                  </a:cubicBezTo>
                  <a:lnTo>
                    <a:pt x="10592" y="4885"/>
                  </a:lnTo>
                  <a:cubicBezTo>
                    <a:pt x="13285" y="4885"/>
                    <a:pt x="15476" y="2694"/>
                    <a:pt x="15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5903350" y="4053250"/>
              <a:ext cx="386925" cy="57075"/>
            </a:xfrm>
            <a:custGeom>
              <a:avLst/>
              <a:gdLst/>
              <a:ahLst/>
              <a:cxnLst/>
              <a:rect l="l" t="t" r="r" b="b"/>
              <a:pathLst>
                <a:path w="15477" h="2283" extrusionOk="0">
                  <a:moveTo>
                    <a:pt x="1" y="0"/>
                  </a:moveTo>
                  <a:lnTo>
                    <a:pt x="1" y="2283"/>
                  </a:lnTo>
                  <a:lnTo>
                    <a:pt x="15476" y="2283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19"/>
          <p:cNvSpPr/>
          <p:nvPr/>
        </p:nvSpPr>
        <p:spPr>
          <a:xfrm flipH="1">
            <a:off x="1828704" y="-279077"/>
            <a:ext cx="611219" cy="604829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 flipH="1">
            <a:off x="4968075" y="-164412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 flipH="1">
            <a:off x="6884898" y="-393737"/>
            <a:ext cx="611219" cy="604829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 flipH="1">
            <a:off x="-342411" y="384575"/>
            <a:ext cx="850336" cy="850234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1996464" y="4804338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 flipH="1">
            <a:off x="3775292" y="4757427"/>
            <a:ext cx="1192791" cy="1180364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6371370" y="4804362"/>
            <a:ext cx="850336" cy="850234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 idx="2"/>
          </p:nvPr>
        </p:nvSpPr>
        <p:spPr>
          <a:xfrm>
            <a:off x="713100" y="1705775"/>
            <a:ext cx="24729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1"/>
          </p:nvPr>
        </p:nvSpPr>
        <p:spPr>
          <a:xfrm>
            <a:off x="713100" y="2041475"/>
            <a:ext cx="24729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title" idx="3"/>
          </p:nvPr>
        </p:nvSpPr>
        <p:spPr>
          <a:xfrm>
            <a:off x="3335477" y="1705775"/>
            <a:ext cx="24729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subTitle" idx="4"/>
          </p:nvPr>
        </p:nvSpPr>
        <p:spPr>
          <a:xfrm>
            <a:off x="3335539" y="2041475"/>
            <a:ext cx="24729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0"/>
          <p:cNvSpPr txBox="1">
            <a:spLocks noGrp="1"/>
          </p:cNvSpPr>
          <p:nvPr>
            <p:ph type="title" idx="5"/>
          </p:nvPr>
        </p:nvSpPr>
        <p:spPr>
          <a:xfrm>
            <a:off x="713100" y="3162000"/>
            <a:ext cx="24729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subTitle" idx="6"/>
          </p:nvPr>
        </p:nvSpPr>
        <p:spPr>
          <a:xfrm>
            <a:off x="713100" y="3497675"/>
            <a:ext cx="24729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title" idx="7"/>
          </p:nvPr>
        </p:nvSpPr>
        <p:spPr>
          <a:xfrm>
            <a:off x="3335478" y="3162000"/>
            <a:ext cx="24729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4" name="Google Shape;264;p20"/>
          <p:cNvSpPr txBox="1">
            <a:spLocks noGrp="1"/>
          </p:cNvSpPr>
          <p:nvPr>
            <p:ph type="subTitle" idx="8"/>
          </p:nvPr>
        </p:nvSpPr>
        <p:spPr>
          <a:xfrm>
            <a:off x="3335474" y="3497675"/>
            <a:ext cx="24729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title" idx="9"/>
          </p:nvPr>
        </p:nvSpPr>
        <p:spPr>
          <a:xfrm>
            <a:off x="5957931" y="1705775"/>
            <a:ext cx="24729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subTitle" idx="13"/>
          </p:nvPr>
        </p:nvSpPr>
        <p:spPr>
          <a:xfrm>
            <a:off x="5957924" y="2041475"/>
            <a:ext cx="24729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title" idx="14"/>
          </p:nvPr>
        </p:nvSpPr>
        <p:spPr>
          <a:xfrm>
            <a:off x="5957932" y="3162000"/>
            <a:ext cx="24729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subTitle" idx="15"/>
          </p:nvPr>
        </p:nvSpPr>
        <p:spPr>
          <a:xfrm>
            <a:off x="5957924" y="3497675"/>
            <a:ext cx="24729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69" name="Google Shape;269;p20"/>
          <p:cNvGrpSpPr/>
          <p:nvPr/>
        </p:nvGrpSpPr>
        <p:grpSpPr>
          <a:xfrm flipH="1">
            <a:off x="-874171" y="2741383"/>
            <a:ext cx="1863553" cy="3221384"/>
            <a:chOff x="5219175" y="1288775"/>
            <a:chExt cx="1721050" cy="2975050"/>
          </a:xfrm>
        </p:grpSpPr>
        <p:sp>
          <p:nvSpPr>
            <p:cNvPr id="270" name="Google Shape;270;p20"/>
            <p:cNvSpPr/>
            <p:nvPr/>
          </p:nvSpPr>
          <p:spPr>
            <a:xfrm>
              <a:off x="5219175" y="1288775"/>
              <a:ext cx="1721050" cy="2327975"/>
            </a:xfrm>
            <a:custGeom>
              <a:avLst/>
              <a:gdLst/>
              <a:ahLst/>
              <a:cxnLst/>
              <a:rect l="l" t="t" r="r" b="b"/>
              <a:pathLst>
                <a:path w="68842" h="93119" extrusionOk="0">
                  <a:moveTo>
                    <a:pt x="45765" y="1497"/>
                  </a:moveTo>
                  <a:lnTo>
                    <a:pt x="45765" y="1497"/>
                  </a:lnTo>
                  <a:cubicBezTo>
                    <a:pt x="44669" y="3894"/>
                    <a:pt x="44190" y="6565"/>
                    <a:pt x="43825" y="9167"/>
                  </a:cubicBezTo>
                  <a:cubicBezTo>
                    <a:pt x="43391" y="12248"/>
                    <a:pt x="43049" y="15352"/>
                    <a:pt x="42729" y="18434"/>
                  </a:cubicBezTo>
                  <a:cubicBezTo>
                    <a:pt x="42090" y="24551"/>
                    <a:pt x="41588" y="30691"/>
                    <a:pt x="41131" y="36808"/>
                  </a:cubicBezTo>
                  <a:cubicBezTo>
                    <a:pt x="40675" y="42971"/>
                    <a:pt x="40264" y="49134"/>
                    <a:pt x="39785" y="55297"/>
                  </a:cubicBezTo>
                  <a:cubicBezTo>
                    <a:pt x="39305" y="61414"/>
                    <a:pt x="38780" y="67554"/>
                    <a:pt x="38118" y="73648"/>
                  </a:cubicBezTo>
                  <a:cubicBezTo>
                    <a:pt x="37639" y="78008"/>
                    <a:pt x="37068" y="82367"/>
                    <a:pt x="36406" y="86727"/>
                  </a:cubicBezTo>
                  <a:cubicBezTo>
                    <a:pt x="36726" y="82048"/>
                    <a:pt x="36749" y="77346"/>
                    <a:pt x="36566" y="72667"/>
                  </a:cubicBezTo>
                  <a:cubicBezTo>
                    <a:pt x="36521" y="71548"/>
                    <a:pt x="36475" y="70430"/>
                    <a:pt x="36406" y="69288"/>
                  </a:cubicBezTo>
                  <a:cubicBezTo>
                    <a:pt x="36429" y="64267"/>
                    <a:pt x="36475" y="59223"/>
                    <a:pt x="36543" y="54178"/>
                  </a:cubicBezTo>
                  <a:cubicBezTo>
                    <a:pt x="36658" y="47559"/>
                    <a:pt x="36772" y="40939"/>
                    <a:pt x="36954" y="34320"/>
                  </a:cubicBezTo>
                  <a:cubicBezTo>
                    <a:pt x="37114" y="27906"/>
                    <a:pt x="37183" y="21424"/>
                    <a:pt x="38415" y="15101"/>
                  </a:cubicBezTo>
                  <a:cubicBezTo>
                    <a:pt x="39009" y="12111"/>
                    <a:pt x="39830" y="9098"/>
                    <a:pt x="41268" y="6405"/>
                  </a:cubicBezTo>
                  <a:cubicBezTo>
                    <a:pt x="42295" y="4533"/>
                    <a:pt x="43756" y="2433"/>
                    <a:pt x="45765" y="1497"/>
                  </a:cubicBezTo>
                  <a:close/>
                  <a:moveTo>
                    <a:pt x="15133" y="3460"/>
                  </a:moveTo>
                  <a:lnTo>
                    <a:pt x="15133" y="3460"/>
                  </a:lnTo>
                  <a:cubicBezTo>
                    <a:pt x="14859" y="6085"/>
                    <a:pt x="15270" y="8779"/>
                    <a:pt x="15750" y="11358"/>
                  </a:cubicBezTo>
                  <a:cubicBezTo>
                    <a:pt x="16320" y="14417"/>
                    <a:pt x="16982" y="17452"/>
                    <a:pt x="17667" y="20488"/>
                  </a:cubicBezTo>
                  <a:cubicBezTo>
                    <a:pt x="19014" y="26491"/>
                    <a:pt x="20520" y="32448"/>
                    <a:pt x="22049" y="38406"/>
                  </a:cubicBezTo>
                  <a:cubicBezTo>
                    <a:pt x="23579" y="44386"/>
                    <a:pt x="25154" y="50366"/>
                    <a:pt x="26683" y="56369"/>
                  </a:cubicBezTo>
                  <a:cubicBezTo>
                    <a:pt x="28189" y="62304"/>
                    <a:pt x="29650" y="68284"/>
                    <a:pt x="30974" y="74287"/>
                  </a:cubicBezTo>
                  <a:cubicBezTo>
                    <a:pt x="31910" y="78578"/>
                    <a:pt x="32777" y="82892"/>
                    <a:pt x="33530" y="87229"/>
                  </a:cubicBezTo>
                  <a:cubicBezTo>
                    <a:pt x="32161" y="83189"/>
                    <a:pt x="30769" y="79149"/>
                    <a:pt x="29422" y="75109"/>
                  </a:cubicBezTo>
                  <a:cubicBezTo>
                    <a:pt x="27322" y="68855"/>
                    <a:pt x="25268" y="62601"/>
                    <a:pt x="23259" y="56324"/>
                  </a:cubicBezTo>
                  <a:cubicBezTo>
                    <a:pt x="21228" y="50024"/>
                    <a:pt x="19242" y="43724"/>
                    <a:pt x="17279" y="37402"/>
                  </a:cubicBezTo>
                  <a:cubicBezTo>
                    <a:pt x="15384" y="31262"/>
                    <a:pt x="13376" y="25099"/>
                    <a:pt x="12531" y="18708"/>
                  </a:cubicBezTo>
                  <a:cubicBezTo>
                    <a:pt x="12120" y="15695"/>
                    <a:pt x="11938" y="12568"/>
                    <a:pt x="12440" y="9555"/>
                  </a:cubicBezTo>
                  <a:cubicBezTo>
                    <a:pt x="12828" y="7455"/>
                    <a:pt x="13513" y="5013"/>
                    <a:pt x="15133" y="3460"/>
                  </a:cubicBezTo>
                  <a:close/>
                  <a:moveTo>
                    <a:pt x="47702" y="1001"/>
                  </a:moveTo>
                  <a:cubicBezTo>
                    <a:pt x="48631" y="1001"/>
                    <a:pt x="49488" y="1406"/>
                    <a:pt x="50102" y="2182"/>
                  </a:cubicBezTo>
                  <a:cubicBezTo>
                    <a:pt x="50923" y="3209"/>
                    <a:pt x="51220" y="4602"/>
                    <a:pt x="51517" y="5834"/>
                  </a:cubicBezTo>
                  <a:cubicBezTo>
                    <a:pt x="52179" y="8619"/>
                    <a:pt x="52567" y="11472"/>
                    <a:pt x="52704" y="14325"/>
                  </a:cubicBezTo>
                  <a:cubicBezTo>
                    <a:pt x="53023" y="20100"/>
                    <a:pt x="52453" y="25898"/>
                    <a:pt x="51631" y="31604"/>
                  </a:cubicBezTo>
                  <a:cubicBezTo>
                    <a:pt x="50741" y="37790"/>
                    <a:pt x="49645" y="43975"/>
                    <a:pt x="48504" y="50115"/>
                  </a:cubicBezTo>
                  <a:cubicBezTo>
                    <a:pt x="47294" y="56620"/>
                    <a:pt x="45925" y="63080"/>
                    <a:pt x="44213" y="69471"/>
                  </a:cubicBezTo>
                  <a:cubicBezTo>
                    <a:pt x="42524" y="75794"/>
                    <a:pt x="40492" y="82002"/>
                    <a:pt x="38004" y="88051"/>
                  </a:cubicBezTo>
                  <a:cubicBezTo>
                    <a:pt x="37981" y="88096"/>
                    <a:pt x="37981" y="88119"/>
                    <a:pt x="37959" y="88165"/>
                  </a:cubicBezTo>
                  <a:cubicBezTo>
                    <a:pt x="37616" y="88758"/>
                    <a:pt x="37251" y="89375"/>
                    <a:pt x="36931" y="89991"/>
                  </a:cubicBezTo>
                  <a:cubicBezTo>
                    <a:pt x="37183" y="88439"/>
                    <a:pt x="37411" y="86910"/>
                    <a:pt x="37639" y="85357"/>
                  </a:cubicBezTo>
                  <a:cubicBezTo>
                    <a:pt x="38073" y="82322"/>
                    <a:pt x="38484" y="79286"/>
                    <a:pt x="38826" y="76250"/>
                  </a:cubicBezTo>
                  <a:cubicBezTo>
                    <a:pt x="39534" y="70133"/>
                    <a:pt x="40104" y="64016"/>
                    <a:pt x="40583" y="57899"/>
                  </a:cubicBezTo>
                  <a:cubicBezTo>
                    <a:pt x="41063" y="51804"/>
                    <a:pt x="41497" y="45710"/>
                    <a:pt x="41930" y="39593"/>
                  </a:cubicBezTo>
                  <a:cubicBezTo>
                    <a:pt x="42387" y="33476"/>
                    <a:pt x="42843" y="27336"/>
                    <a:pt x="43437" y="21218"/>
                  </a:cubicBezTo>
                  <a:cubicBezTo>
                    <a:pt x="43733" y="18160"/>
                    <a:pt x="44053" y="15101"/>
                    <a:pt x="44395" y="12043"/>
                  </a:cubicBezTo>
                  <a:cubicBezTo>
                    <a:pt x="44761" y="8961"/>
                    <a:pt x="45126" y="5834"/>
                    <a:pt x="46107" y="2867"/>
                  </a:cubicBezTo>
                  <a:cubicBezTo>
                    <a:pt x="46313" y="2273"/>
                    <a:pt x="46541" y="1703"/>
                    <a:pt x="46769" y="1132"/>
                  </a:cubicBezTo>
                  <a:cubicBezTo>
                    <a:pt x="46838" y="1109"/>
                    <a:pt x="46883" y="1087"/>
                    <a:pt x="46952" y="1087"/>
                  </a:cubicBezTo>
                  <a:cubicBezTo>
                    <a:pt x="47205" y="1029"/>
                    <a:pt x="47456" y="1001"/>
                    <a:pt x="47702" y="1001"/>
                  </a:cubicBezTo>
                  <a:close/>
                  <a:moveTo>
                    <a:pt x="17775" y="2219"/>
                  </a:moveTo>
                  <a:cubicBezTo>
                    <a:pt x="18347" y="2219"/>
                    <a:pt x="18918" y="2385"/>
                    <a:pt x="19447" y="2730"/>
                  </a:cubicBezTo>
                  <a:cubicBezTo>
                    <a:pt x="20566" y="3460"/>
                    <a:pt x="21273" y="4670"/>
                    <a:pt x="21958" y="5743"/>
                  </a:cubicBezTo>
                  <a:cubicBezTo>
                    <a:pt x="23487" y="8162"/>
                    <a:pt x="24766" y="10742"/>
                    <a:pt x="25816" y="13412"/>
                  </a:cubicBezTo>
                  <a:cubicBezTo>
                    <a:pt x="27961" y="18776"/>
                    <a:pt x="29262" y="24437"/>
                    <a:pt x="30312" y="30120"/>
                  </a:cubicBezTo>
                  <a:cubicBezTo>
                    <a:pt x="31453" y="36260"/>
                    <a:pt x="32412" y="42469"/>
                    <a:pt x="33279" y="48654"/>
                  </a:cubicBezTo>
                  <a:cubicBezTo>
                    <a:pt x="34192" y="54909"/>
                    <a:pt x="34923" y="61208"/>
                    <a:pt x="35356" y="67508"/>
                  </a:cubicBezTo>
                  <a:cubicBezTo>
                    <a:pt x="35356" y="67850"/>
                    <a:pt x="35356" y="68170"/>
                    <a:pt x="35356" y="68512"/>
                  </a:cubicBezTo>
                  <a:cubicBezTo>
                    <a:pt x="35311" y="75246"/>
                    <a:pt x="35311" y="82002"/>
                    <a:pt x="35334" y="88736"/>
                  </a:cubicBezTo>
                  <a:cubicBezTo>
                    <a:pt x="35334" y="89078"/>
                    <a:pt x="35334" y="89397"/>
                    <a:pt x="35334" y="89740"/>
                  </a:cubicBezTo>
                  <a:cubicBezTo>
                    <a:pt x="35311" y="90196"/>
                    <a:pt x="35265" y="90676"/>
                    <a:pt x="35242" y="91132"/>
                  </a:cubicBezTo>
                  <a:cubicBezTo>
                    <a:pt x="34946" y="89261"/>
                    <a:pt x="34603" y="87389"/>
                    <a:pt x="34261" y="85540"/>
                  </a:cubicBezTo>
                  <a:cubicBezTo>
                    <a:pt x="33713" y="82504"/>
                    <a:pt x="33120" y="79514"/>
                    <a:pt x="32481" y="76501"/>
                  </a:cubicBezTo>
                  <a:cubicBezTo>
                    <a:pt x="31202" y="70498"/>
                    <a:pt x="29764" y="64518"/>
                    <a:pt x="28281" y="58561"/>
                  </a:cubicBezTo>
                  <a:cubicBezTo>
                    <a:pt x="26774" y="52626"/>
                    <a:pt x="25222" y="46714"/>
                    <a:pt x="23693" y="40803"/>
                  </a:cubicBezTo>
                  <a:cubicBezTo>
                    <a:pt x="22141" y="34845"/>
                    <a:pt x="20634" y="28888"/>
                    <a:pt x="19242" y="22908"/>
                  </a:cubicBezTo>
                  <a:cubicBezTo>
                    <a:pt x="18534" y="19917"/>
                    <a:pt x="17849" y="16904"/>
                    <a:pt x="17210" y="13914"/>
                  </a:cubicBezTo>
                  <a:cubicBezTo>
                    <a:pt x="16571" y="10856"/>
                    <a:pt x="15909" y="7797"/>
                    <a:pt x="15887" y="4647"/>
                  </a:cubicBezTo>
                  <a:cubicBezTo>
                    <a:pt x="15887" y="4031"/>
                    <a:pt x="15932" y="3415"/>
                    <a:pt x="15955" y="2798"/>
                  </a:cubicBezTo>
                  <a:cubicBezTo>
                    <a:pt x="16023" y="2776"/>
                    <a:pt x="16069" y="2730"/>
                    <a:pt x="16115" y="2684"/>
                  </a:cubicBezTo>
                  <a:cubicBezTo>
                    <a:pt x="16646" y="2379"/>
                    <a:pt x="17212" y="2219"/>
                    <a:pt x="17775" y="2219"/>
                  </a:cubicBezTo>
                  <a:close/>
                  <a:moveTo>
                    <a:pt x="60268" y="67227"/>
                  </a:moveTo>
                  <a:cubicBezTo>
                    <a:pt x="62094" y="67227"/>
                    <a:pt x="63897" y="67793"/>
                    <a:pt x="65303" y="69060"/>
                  </a:cubicBezTo>
                  <a:cubicBezTo>
                    <a:pt x="65509" y="69243"/>
                    <a:pt x="65691" y="69448"/>
                    <a:pt x="65851" y="69654"/>
                  </a:cubicBezTo>
                  <a:cubicBezTo>
                    <a:pt x="61834" y="72735"/>
                    <a:pt x="57862" y="75908"/>
                    <a:pt x="53845" y="78989"/>
                  </a:cubicBezTo>
                  <a:cubicBezTo>
                    <a:pt x="49645" y="82230"/>
                    <a:pt x="45422" y="85449"/>
                    <a:pt x="41200" y="88644"/>
                  </a:cubicBezTo>
                  <a:cubicBezTo>
                    <a:pt x="39899" y="89649"/>
                    <a:pt x="38598" y="90607"/>
                    <a:pt x="37297" y="91612"/>
                  </a:cubicBezTo>
                  <a:cubicBezTo>
                    <a:pt x="37639" y="90881"/>
                    <a:pt x="37981" y="90174"/>
                    <a:pt x="38301" y="89443"/>
                  </a:cubicBezTo>
                  <a:cubicBezTo>
                    <a:pt x="38666" y="88804"/>
                    <a:pt x="39009" y="88165"/>
                    <a:pt x="39397" y="87549"/>
                  </a:cubicBezTo>
                  <a:cubicBezTo>
                    <a:pt x="40994" y="84901"/>
                    <a:pt x="42706" y="82299"/>
                    <a:pt x="44509" y="79811"/>
                  </a:cubicBezTo>
                  <a:cubicBezTo>
                    <a:pt x="46335" y="77323"/>
                    <a:pt x="48230" y="74858"/>
                    <a:pt x="50307" y="72621"/>
                  </a:cubicBezTo>
                  <a:cubicBezTo>
                    <a:pt x="52361" y="70407"/>
                    <a:pt x="54735" y="68421"/>
                    <a:pt x="57680" y="67599"/>
                  </a:cubicBezTo>
                  <a:cubicBezTo>
                    <a:pt x="58520" y="67356"/>
                    <a:pt x="59397" y="67227"/>
                    <a:pt x="60268" y="67227"/>
                  </a:cubicBezTo>
                  <a:close/>
                  <a:moveTo>
                    <a:pt x="8086" y="67591"/>
                  </a:moveTo>
                  <a:cubicBezTo>
                    <a:pt x="14225" y="67591"/>
                    <a:pt x="18999" y="72480"/>
                    <a:pt x="22666" y="76889"/>
                  </a:cubicBezTo>
                  <a:cubicBezTo>
                    <a:pt x="26569" y="81591"/>
                    <a:pt x="30107" y="86681"/>
                    <a:pt x="33120" y="92022"/>
                  </a:cubicBezTo>
                  <a:cubicBezTo>
                    <a:pt x="30221" y="88530"/>
                    <a:pt x="27162" y="85198"/>
                    <a:pt x="23921" y="82048"/>
                  </a:cubicBezTo>
                  <a:cubicBezTo>
                    <a:pt x="20200" y="78373"/>
                    <a:pt x="16183" y="74972"/>
                    <a:pt x="11778" y="72119"/>
                  </a:cubicBezTo>
                  <a:cubicBezTo>
                    <a:pt x="10568" y="71320"/>
                    <a:pt x="9313" y="70589"/>
                    <a:pt x="8012" y="69882"/>
                  </a:cubicBezTo>
                  <a:cubicBezTo>
                    <a:pt x="6893" y="69288"/>
                    <a:pt x="5729" y="68695"/>
                    <a:pt x="4497" y="68353"/>
                  </a:cubicBezTo>
                  <a:cubicBezTo>
                    <a:pt x="5364" y="67942"/>
                    <a:pt x="6300" y="67713"/>
                    <a:pt x="7236" y="67622"/>
                  </a:cubicBezTo>
                  <a:cubicBezTo>
                    <a:pt x="7522" y="67601"/>
                    <a:pt x="7806" y="67591"/>
                    <a:pt x="8086" y="67591"/>
                  </a:cubicBezTo>
                  <a:close/>
                  <a:moveTo>
                    <a:pt x="47768" y="0"/>
                  </a:moveTo>
                  <a:cubicBezTo>
                    <a:pt x="46340" y="0"/>
                    <a:pt x="44865" y="703"/>
                    <a:pt x="43733" y="1612"/>
                  </a:cubicBezTo>
                  <a:cubicBezTo>
                    <a:pt x="41474" y="3415"/>
                    <a:pt x="40013" y="6268"/>
                    <a:pt x="39031" y="8938"/>
                  </a:cubicBezTo>
                  <a:cubicBezTo>
                    <a:pt x="37913" y="11906"/>
                    <a:pt x="37297" y="15056"/>
                    <a:pt x="36863" y="18206"/>
                  </a:cubicBezTo>
                  <a:cubicBezTo>
                    <a:pt x="36406" y="21447"/>
                    <a:pt x="36201" y="24734"/>
                    <a:pt x="36087" y="27998"/>
                  </a:cubicBezTo>
                  <a:cubicBezTo>
                    <a:pt x="35813" y="34731"/>
                    <a:pt x="35699" y="41464"/>
                    <a:pt x="35585" y="48175"/>
                  </a:cubicBezTo>
                  <a:cubicBezTo>
                    <a:pt x="35539" y="51485"/>
                    <a:pt x="35493" y="54772"/>
                    <a:pt x="35448" y="58058"/>
                  </a:cubicBezTo>
                  <a:cubicBezTo>
                    <a:pt x="35242" y="56210"/>
                    <a:pt x="35014" y="54361"/>
                    <a:pt x="34786" y="52512"/>
                  </a:cubicBezTo>
                  <a:cubicBezTo>
                    <a:pt x="33941" y="46030"/>
                    <a:pt x="32937" y="39570"/>
                    <a:pt x="31841" y="33110"/>
                  </a:cubicBezTo>
                  <a:cubicBezTo>
                    <a:pt x="30860" y="27267"/>
                    <a:pt x="29719" y="21424"/>
                    <a:pt x="27778" y="15809"/>
                  </a:cubicBezTo>
                  <a:cubicBezTo>
                    <a:pt x="26843" y="13047"/>
                    <a:pt x="25701" y="10354"/>
                    <a:pt x="24309" y="7774"/>
                  </a:cubicBezTo>
                  <a:cubicBezTo>
                    <a:pt x="23624" y="6496"/>
                    <a:pt x="22894" y="5241"/>
                    <a:pt x="22072" y="4054"/>
                  </a:cubicBezTo>
                  <a:cubicBezTo>
                    <a:pt x="21342" y="3027"/>
                    <a:pt x="20474" y="2000"/>
                    <a:pt x="19287" y="1497"/>
                  </a:cubicBezTo>
                  <a:cubicBezTo>
                    <a:pt x="18791" y="1288"/>
                    <a:pt x="18299" y="1195"/>
                    <a:pt x="17819" y="1195"/>
                  </a:cubicBezTo>
                  <a:cubicBezTo>
                    <a:pt x="15941" y="1195"/>
                    <a:pt x="14257" y="2632"/>
                    <a:pt x="13239" y="4214"/>
                  </a:cubicBezTo>
                  <a:cubicBezTo>
                    <a:pt x="11664" y="6656"/>
                    <a:pt x="11207" y="9829"/>
                    <a:pt x="11116" y="12682"/>
                  </a:cubicBezTo>
                  <a:cubicBezTo>
                    <a:pt x="11025" y="15855"/>
                    <a:pt x="11458" y="19027"/>
                    <a:pt x="12029" y="22154"/>
                  </a:cubicBezTo>
                  <a:cubicBezTo>
                    <a:pt x="12645" y="25373"/>
                    <a:pt x="13513" y="28545"/>
                    <a:pt x="14426" y="31672"/>
                  </a:cubicBezTo>
                  <a:cubicBezTo>
                    <a:pt x="16343" y="38132"/>
                    <a:pt x="18397" y="44546"/>
                    <a:pt x="20429" y="50960"/>
                  </a:cubicBezTo>
                  <a:cubicBezTo>
                    <a:pt x="22483" y="57419"/>
                    <a:pt x="24583" y="63856"/>
                    <a:pt x="26706" y="70293"/>
                  </a:cubicBezTo>
                  <a:cubicBezTo>
                    <a:pt x="28828" y="76684"/>
                    <a:pt x="30974" y="83075"/>
                    <a:pt x="33165" y="89466"/>
                  </a:cubicBezTo>
                  <a:cubicBezTo>
                    <a:pt x="33485" y="90402"/>
                    <a:pt x="33827" y="91360"/>
                    <a:pt x="34147" y="92319"/>
                  </a:cubicBezTo>
                  <a:cubicBezTo>
                    <a:pt x="33028" y="90082"/>
                    <a:pt x="31704" y="87937"/>
                    <a:pt x="30358" y="85837"/>
                  </a:cubicBezTo>
                  <a:cubicBezTo>
                    <a:pt x="28555" y="83029"/>
                    <a:pt x="26592" y="80336"/>
                    <a:pt x="24514" y="77711"/>
                  </a:cubicBezTo>
                  <a:cubicBezTo>
                    <a:pt x="20589" y="72804"/>
                    <a:pt x="15864" y="67394"/>
                    <a:pt x="9176" y="66709"/>
                  </a:cubicBezTo>
                  <a:cubicBezTo>
                    <a:pt x="8808" y="66673"/>
                    <a:pt x="8433" y="66654"/>
                    <a:pt x="8055" y="66654"/>
                  </a:cubicBezTo>
                  <a:cubicBezTo>
                    <a:pt x="5596" y="66654"/>
                    <a:pt x="3019" y="67462"/>
                    <a:pt x="1575" y="69540"/>
                  </a:cubicBezTo>
                  <a:cubicBezTo>
                    <a:pt x="0" y="71776"/>
                    <a:pt x="479" y="74835"/>
                    <a:pt x="1872" y="77026"/>
                  </a:cubicBezTo>
                  <a:cubicBezTo>
                    <a:pt x="3470" y="79560"/>
                    <a:pt x="6254" y="80975"/>
                    <a:pt x="8970" y="82048"/>
                  </a:cubicBezTo>
                  <a:cubicBezTo>
                    <a:pt x="11778" y="83166"/>
                    <a:pt x="14654" y="84148"/>
                    <a:pt x="17484" y="85266"/>
                  </a:cubicBezTo>
                  <a:cubicBezTo>
                    <a:pt x="22483" y="87275"/>
                    <a:pt x="27482" y="89626"/>
                    <a:pt x="31636" y="93118"/>
                  </a:cubicBezTo>
                  <a:lnTo>
                    <a:pt x="33188" y="93118"/>
                  </a:lnTo>
                  <a:cubicBezTo>
                    <a:pt x="29650" y="89945"/>
                    <a:pt x="25450" y="87594"/>
                    <a:pt x="21114" y="85677"/>
                  </a:cubicBezTo>
                  <a:cubicBezTo>
                    <a:pt x="18466" y="84513"/>
                    <a:pt x="15750" y="83509"/>
                    <a:pt x="13033" y="82504"/>
                  </a:cubicBezTo>
                  <a:cubicBezTo>
                    <a:pt x="10294" y="81500"/>
                    <a:pt x="7441" y="80633"/>
                    <a:pt x="5044" y="78921"/>
                  </a:cubicBezTo>
                  <a:cubicBezTo>
                    <a:pt x="2922" y="77391"/>
                    <a:pt x="1278" y="74858"/>
                    <a:pt x="1575" y="72142"/>
                  </a:cubicBezTo>
                  <a:cubicBezTo>
                    <a:pt x="1735" y="70818"/>
                    <a:pt x="2397" y="69813"/>
                    <a:pt x="3333" y="69060"/>
                  </a:cubicBezTo>
                  <a:cubicBezTo>
                    <a:pt x="3355" y="69083"/>
                    <a:pt x="3378" y="69083"/>
                    <a:pt x="3378" y="69083"/>
                  </a:cubicBezTo>
                  <a:cubicBezTo>
                    <a:pt x="4771" y="69311"/>
                    <a:pt x="6026" y="69928"/>
                    <a:pt x="7259" y="70567"/>
                  </a:cubicBezTo>
                  <a:cubicBezTo>
                    <a:pt x="8400" y="71183"/>
                    <a:pt x="9518" y="71822"/>
                    <a:pt x="10614" y="72507"/>
                  </a:cubicBezTo>
                  <a:cubicBezTo>
                    <a:pt x="12828" y="73876"/>
                    <a:pt x="14951" y="75406"/>
                    <a:pt x="16982" y="77049"/>
                  </a:cubicBezTo>
                  <a:cubicBezTo>
                    <a:pt x="20999" y="80290"/>
                    <a:pt x="24651" y="83965"/>
                    <a:pt x="28189" y="87731"/>
                  </a:cubicBezTo>
                  <a:cubicBezTo>
                    <a:pt x="29856" y="89512"/>
                    <a:pt x="31499" y="91338"/>
                    <a:pt x="33188" y="93118"/>
                  </a:cubicBezTo>
                  <a:lnTo>
                    <a:pt x="36794" y="93118"/>
                  </a:lnTo>
                  <a:cubicBezTo>
                    <a:pt x="40378" y="90562"/>
                    <a:pt x="43870" y="87845"/>
                    <a:pt x="47363" y="85175"/>
                  </a:cubicBezTo>
                  <a:cubicBezTo>
                    <a:pt x="51562" y="81979"/>
                    <a:pt x="55740" y="78761"/>
                    <a:pt x="59917" y="75520"/>
                  </a:cubicBezTo>
                  <a:cubicBezTo>
                    <a:pt x="62085" y="73853"/>
                    <a:pt x="64276" y="72164"/>
                    <a:pt x="66422" y="70453"/>
                  </a:cubicBezTo>
                  <a:cubicBezTo>
                    <a:pt x="67472" y="72301"/>
                    <a:pt x="67403" y="74607"/>
                    <a:pt x="66764" y="76707"/>
                  </a:cubicBezTo>
                  <a:cubicBezTo>
                    <a:pt x="65144" y="82139"/>
                    <a:pt x="60168" y="85700"/>
                    <a:pt x="55169" y="87754"/>
                  </a:cubicBezTo>
                  <a:cubicBezTo>
                    <a:pt x="52293" y="88941"/>
                    <a:pt x="49326" y="89786"/>
                    <a:pt x="46358" y="90653"/>
                  </a:cubicBezTo>
                  <a:cubicBezTo>
                    <a:pt x="43574" y="91475"/>
                    <a:pt x="40812" y="92296"/>
                    <a:pt x="38027" y="93118"/>
                  </a:cubicBezTo>
                  <a:lnTo>
                    <a:pt x="41656" y="93118"/>
                  </a:lnTo>
                  <a:cubicBezTo>
                    <a:pt x="42683" y="92798"/>
                    <a:pt x="43711" y="92502"/>
                    <a:pt x="44738" y="92205"/>
                  </a:cubicBezTo>
                  <a:cubicBezTo>
                    <a:pt x="47933" y="91269"/>
                    <a:pt x="51152" y="90402"/>
                    <a:pt x="54256" y="89215"/>
                  </a:cubicBezTo>
                  <a:cubicBezTo>
                    <a:pt x="59688" y="87161"/>
                    <a:pt x="65029" y="83805"/>
                    <a:pt x="67335" y="78213"/>
                  </a:cubicBezTo>
                  <a:cubicBezTo>
                    <a:pt x="68430" y="75588"/>
                    <a:pt x="68841" y="72279"/>
                    <a:pt x="67266" y="69768"/>
                  </a:cubicBezTo>
                  <a:cubicBezTo>
                    <a:pt x="67221" y="69699"/>
                    <a:pt x="67175" y="69631"/>
                    <a:pt x="67129" y="69562"/>
                  </a:cubicBezTo>
                  <a:cubicBezTo>
                    <a:pt x="67084" y="69425"/>
                    <a:pt x="66992" y="69288"/>
                    <a:pt x="66878" y="69220"/>
                  </a:cubicBezTo>
                  <a:cubicBezTo>
                    <a:pt x="65372" y="67303"/>
                    <a:pt x="62952" y="66230"/>
                    <a:pt x="60556" y="66161"/>
                  </a:cubicBezTo>
                  <a:cubicBezTo>
                    <a:pt x="60480" y="66160"/>
                    <a:pt x="60406" y="66159"/>
                    <a:pt x="60331" y="66159"/>
                  </a:cubicBezTo>
                  <a:cubicBezTo>
                    <a:pt x="53832" y="66159"/>
                    <a:pt x="49307" y="72012"/>
                    <a:pt x="45696" y="76661"/>
                  </a:cubicBezTo>
                  <a:cubicBezTo>
                    <a:pt x="43893" y="78989"/>
                    <a:pt x="42181" y="81409"/>
                    <a:pt x="40583" y="83897"/>
                  </a:cubicBezTo>
                  <a:cubicBezTo>
                    <a:pt x="41839" y="80610"/>
                    <a:pt x="42934" y="77277"/>
                    <a:pt x="43939" y="73922"/>
                  </a:cubicBezTo>
                  <a:cubicBezTo>
                    <a:pt x="45856" y="67440"/>
                    <a:pt x="47363" y="60866"/>
                    <a:pt x="48686" y="54247"/>
                  </a:cubicBezTo>
                  <a:cubicBezTo>
                    <a:pt x="49965" y="47833"/>
                    <a:pt x="51083" y="41396"/>
                    <a:pt x="52110" y="34914"/>
                  </a:cubicBezTo>
                  <a:cubicBezTo>
                    <a:pt x="53046" y="29070"/>
                    <a:pt x="53822" y="23181"/>
                    <a:pt x="53799" y="17247"/>
                  </a:cubicBezTo>
                  <a:cubicBezTo>
                    <a:pt x="53777" y="14325"/>
                    <a:pt x="53571" y="11404"/>
                    <a:pt x="53092" y="8528"/>
                  </a:cubicBezTo>
                  <a:cubicBezTo>
                    <a:pt x="52841" y="7090"/>
                    <a:pt x="52544" y="5674"/>
                    <a:pt x="52156" y="4282"/>
                  </a:cubicBezTo>
                  <a:cubicBezTo>
                    <a:pt x="51791" y="3072"/>
                    <a:pt x="51311" y="1817"/>
                    <a:pt x="50330" y="972"/>
                  </a:cubicBezTo>
                  <a:cubicBezTo>
                    <a:pt x="49560" y="282"/>
                    <a:pt x="48673" y="0"/>
                    <a:pt x="47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0"/>
            <p:cNvSpPr/>
            <p:nvPr/>
          </p:nvSpPr>
          <p:spPr>
            <a:xfrm>
              <a:off x="5903350" y="3616725"/>
              <a:ext cx="386925" cy="405150"/>
            </a:xfrm>
            <a:custGeom>
              <a:avLst/>
              <a:gdLst/>
              <a:ahLst/>
              <a:cxnLst/>
              <a:rect l="l" t="t" r="r" b="b"/>
              <a:pathLst>
                <a:path w="15477" h="16206" extrusionOk="0">
                  <a:moveTo>
                    <a:pt x="1" y="0"/>
                  </a:moveTo>
                  <a:lnTo>
                    <a:pt x="1" y="16206"/>
                  </a:lnTo>
                  <a:lnTo>
                    <a:pt x="15476" y="16206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0"/>
            <p:cNvSpPr/>
            <p:nvPr/>
          </p:nvSpPr>
          <p:spPr>
            <a:xfrm>
              <a:off x="5903350" y="4141700"/>
              <a:ext cx="386925" cy="122125"/>
            </a:xfrm>
            <a:custGeom>
              <a:avLst/>
              <a:gdLst/>
              <a:ahLst/>
              <a:cxnLst/>
              <a:rect l="l" t="t" r="r" b="b"/>
              <a:pathLst>
                <a:path w="15477" h="4885" extrusionOk="0">
                  <a:moveTo>
                    <a:pt x="1" y="0"/>
                  </a:moveTo>
                  <a:cubicBezTo>
                    <a:pt x="1" y="2694"/>
                    <a:pt x="2192" y="4885"/>
                    <a:pt x="4885" y="4885"/>
                  </a:cubicBezTo>
                  <a:lnTo>
                    <a:pt x="10592" y="4885"/>
                  </a:lnTo>
                  <a:cubicBezTo>
                    <a:pt x="13285" y="4885"/>
                    <a:pt x="15476" y="2694"/>
                    <a:pt x="15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5903350" y="4053250"/>
              <a:ext cx="386925" cy="57075"/>
            </a:xfrm>
            <a:custGeom>
              <a:avLst/>
              <a:gdLst/>
              <a:ahLst/>
              <a:cxnLst/>
              <a:rect l="l" t="t" r="r" b="b"/>
              <a:pathLst>
                <a:path w="15477" h="2283" extrusionOk="0">
                  <a:moveTo>
                    <a:pt x="1" y="0"/>
                  </a:moveTo>
                  <a:lnTo>
                    <a:pt x="1" y="2283"/>
                  </a:lnTo>
                  <a:lnTo>
                    <a:pt x="15476" y="2283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20"/>
          <p:cNvGrpSpPr/>
          <p:nvPr/>
        </p:nvGrpSpPr>
        <p:grpSpPr>
          <a:xfrm flipH="1">
            <a:off x="7959279" y="2623958"/>
            <a:ext cx="1863553" cy="3221384"/>
            <a:chOff x="5219175" y="1288775"/>
            <a:chExt cx="1721050" cy="2975050"/>
          </a:xfrm>
        </p:grpSpPr>
        <p:sp>
          <p:nvSpPr>
            <p:cNvPr id="275" name="Google Shape;275;p20"/>
            <p:cNvSpPr/>
            <p:nvPr/>
          </p:nvSpPr>
          <p:spPr>
            <a:xfrm>
              <a:off x="5219175" y="1288775"/>
              <a:ext cx="1721050" cy="2327975"/>
            </a:xfrm>
            <a:custGeom>
              <a:avLst/>
              <a:gdLst/>
              <a:ahLst/>
              <a:cxnLst/>
              <a:rect l="l" t="t" r="r" b="b"/>
              <a:pathLst>
                <a:path w="68842" h="93119" extrusionOk="0">
                  <a:moveTo>
                    <a:pt x="45765" y="1497"/>
                  </a:moveTo>
                  <a:lnTo>
                    <a:pt x="45765" y="1497"/>
                  </a:lnTo>
                  <a:cubicBezTo>
                    <a:pt x="44669" y="3894"/>
                    <a:pt x="44190" y="6565"/>
                    <a:pt x="43825" y="9167"/>
                  </a:cubicBezTo>
                  <a:cubicBezTo>
                    <a:pt x="43391" y="12248"/>
                    <a:pt x="43049" y="15352"/>
                    <a:pt x="42729" y="18434"/>
                  </a:cubicBezTo>
                  <a:cubicBezTo>
                    <a:pt x="42090" y="24551"/>
                    <a:pt x="41588" y="30691"/>
                    <a:pt x="41131" y="36808"/>
                  </a:cubicBezTo>
                  <a:cubicBezTo>
                    <a:pt x="40675" y="42971"/>
                    <a:pt x="40264" y="49134"/>
                    <a:pt x="39785" y="55297"/>
                  </a:cubicBezTo>
                  <a:cubicBezTo>
                    <a:pt x="39305" y="61414"/>
                    <a:pt x="38780" y="67554"/>
                    <a:pt x="38118" y="73648"/>
                  </a:cubicBezTo>
                  <a:cubicBezTo>
                    <a:pt x="37639" y="78008"/>
                    <a:pt x="37068" y="82367"/>
                    <a:pt x="36406" y="86727"/>
                  </a:cubicBezTo>
                  <a:cubicBezTo>
                    <a:pt x="36726" y="82048"/>
                    <a:pt x="36749" y="77346"/>
                    <a:pt x="36566" y="72667"/>
                  </a:cubicBezTo>
                  <a:cubicBezTo>
                    <a:pt x="36521" y="71548"/>
                    <a:pt x="36475" y="70430"/>
                    <a:pt x="36406" y="69288"/>
                  </a:cubicBezTo>
                  <a:cubicBezTo>
                    <a:pt x="36429" y="64267"/>
                    <a:pt x="36475" y="59223"/>
                    <a:pt x="36543" y="54178"/>
                  </a:cubicBezTo>
                  <a:cubicBezTo>
                    <a:pt x="36658" y="47559"/>
                    <a:pt x="36772" y="40939"/>
                    <a:pt x="36954" y="34320"/>
                  </a:cubicBezTo>
                  <a:cubicBezTo>
                    <a:pt x="37114" y="27906"/>
                    <a:pt x="37183" y="21424"/>
                    <a:pt x="38415" y="15101"/>
                  </a:cubicBezTo>
                  <a:cubicBezTo>
                    <a:pt x="39009" y="12111"/>
                    <a:pt x="39830" y="9098"/>
                    <a:pt x="41268" y="6405"/>
                  </a:cubicBezTo>
                  <a:cubicBezTo>
                    <a:pt x="42295" y="4533"/>
                    <a:pt x="43756" y="2433"/>
                    <a:pt x="45765" y="1497"/>
                  </a:cubicBezTo>
                  <a:close/>
                  <a:moveTo>
                    <a:pt x="15133" y="3460"/>
                  </a:moveTo>
                  <a:lnTo>
                    <a:pt x="15133" y="3460"/>
                  </a:lnTo>
                  <a:cubicBezTo>
                    <a:pt x="14859" y="6085"/>
                    <a:pt x="15270" y="8779"/>
                    <a:pt x="15750" y="11358"/>
                  </a:cubicBezTo>
                  <a:cubicBezTo>
                    <a:pt x="16320" y="14417"/>
                    <a:pt x="16982" y="17452"/>
                    <a:pt x="17667" y="20488"/>
                  </a:cubicBezTo>
                  <a:cubicBezTo>
                    <a:pt x="19014" y="26491"/>
                    <a:pt x="20520" y="32448"/>
                    <a:pt x="22049" y="38406"/>
                  </a:cubicBezTo>
                  <a:cubicBezTo>
                    <a:pt x="23579" y="44386"/>
                    <a:pt x="25154" y="50366"/>
                    <a:pt x="26683" y="56369"/>
                  </a:cubicBezTo>
                  <a:cubicBezTo>
                    <a:pt x="28189" y="62304"/>
                    <a:pt x="29650" y="68284"/>
                    <a:pt x="30974" y="74287"/>
                  </a:cubicBezTo>
                  <a:cubicBezTo>
                    <a:pt x="31910" y="78578"/>
                    <a:pt x="32777" y="82892"/>
                    <a:pt x="33530" y="87229"/>
                  </a:cubicBezTo>
                  <a:cubicBezTo>
                    <a:pt x="32161" y="83189"/>
                    <a:pt x="30769" y="79149"/>
                    <a:pt x="29422" y="75109"/>
                  </a:cubicBezTo>
                  <a:cubicBezTo>
                    <a:pt x="27322" y="68855"/>
                    <a:pt x="25268" y="62601"/>
                    <a:pt x="23259" y="56324"/>
                  </a:cubicBezTo>
                  <a:cubicBezTo>
                    <a:pt x="21228" y="50024"/>
                    <a:pt x="19242" y="43724"/>
                    <a:pt x="17279" y="37402"/>
                  </a:cubicBezTo>
                  <a:cubicBezTo>
                    <a:pt x="15384" y="31262"/>
                    <a:pt x="13376" y="25099"/>
                    <a:pt x="12531" y="18708"/>
                  </a:cubicBezTo>
                  <a:cubicBezTo>
                    <a:pt x="12120" y="15695"/>
                    <a:pt x="11938" y="12568"/>
                    <a:pt x="12440" y="9555"/>
                  </a:cubicBezTo>
                  <a:cubicBezTo>
                    <a:pt x="12828" y="7455"/>
                    <a:pt x="13513" y="5013"/>
                    <a:pt x="15133" y="3460"/>
                  </a:cubicBezTo>
                  <a:close/>
                  <a:moveTo>
                    <a:pt x="47702" y="1001"/>
                  </a:moveTo>
                  <a:cubicBezTo>
                    <a:pt x="48631" y="1001"/>
                    <a:pt x="49488" y="1406"/>
                    <a:pt x="50102" y="2182"/>
                  </a:cubicBezTo>
                  <a:cubicBezTo>
                    <a:pt x="50923" y="3209"/>
                    <a:pt x="51220" y="4602"/>
                    <a:pt x="51517" y="5834"/>
                  </a:cubicBezTo>
                  <a:cubicBezTo>
                    <a:pt x="52179" y="8619"/>
                    <a:pt x="52567" y="11472"/>
                    <a:pt x="52704" y="14325"/>
                  </a:cubicBezTo>
                  <a:cubicBezTo>
                    <a:pt x="53023" y="20100"/>
                    <a:pt x="52453" y="25898"/>
                    <a:pt x="51631" y="31604"/>
                  </a:cubicBezTo>
                  <a:cubicBezTo>
                    <a:pt x="50741" y="37790"/>
                    <a:pt x="49645" y="43975"/>
                    <a:pt x="48504" y="50115"/>
                  </a:cubicBezTo>
                  <a:cubicBezTo>
                    <a:pt x="47294" y="56620"/>
                    <a:pt x="45925" y="63080"/>
                    <a:pt x="44213" y="69471"/>
                  </a:cubicBezTo>
                  <a:cubicBezTo>
                    <a:pt x="42524" y="75794"/>
                    <a:pt x="40492" y="82002"/>
                    <a:pt x="38004" y="88051"/>
                  </a:cubicBezTo>
                  <a:cubicBezTo>
                    <a:pt x="37981" y="88096"/>
                    <a:pt x="37981" y="88119"/>
                    <a:pt x="37959" y="88165"/>
                  </a:cubicBezTo>
                  <a:cubicBezTo>
                    <a:pt x="37616" y="88758"/>
                    <a:pt x="37251" y="89375"/>
                    <a:pt x="36931" y="89991"/>
                  </a:cubicBezTo>
                  <a:cubicBezTo>
                    <a:pt x="37183" y="88439"/>
                    <a:pt x="37411" y="86910"/>
                    <a:pt x="37639" y="85357"/>
                  </a:cubicBezTo>
                  <a:cubicBezTo>
                    <a:pt x="38073" y="82322"/>
                    <a:pt x="38484" y="79286"/>
                    <a:pt x="38826" y="76250"/>
                  </a:cubicBezTo>
                  <a:cubicBezTo>
                    <a:pt x="39534" y="70133"/>
                    <a:pt x="40104" y="64016"/>
                    <a:pt x="40583" y="57899"/>
                  </a:cubicBezTo>
                  <a:cubicBezTo>
                    <a:pt x="41063" y="51804"/>
                    <a:pt x="41497" y="45710"/>
                    <a:pt x="41930" y="39593"/>
                  </a:cubicBezTo>
                  <a:cubicBezTo>
                    <a:pt x="42387" y="33476"/>
                    <a:pt x="42843" y="27336"/>
                    <a:pt x="43437" y="21218"/>
                  </a:cubicBezTo>
                  <a:cubicBezTo>
                    <a:pt x="43733" y="18160"/>
                    <a:pt x="44053" y="15101"/>
                    <a:pt x="44395" y="12043"/>
                  </a:cubicBezTo>
                  <a:cubicBezTo>
                    <a:pt x="44761" y="8961"/>
                    <a:pt x="45126" y="5834"/>
                    <a:pt x="46107" y="2867"/>
                  </a:cubicBezTo>
                  <a:cubicBezTo>
                    <a:pt x="46313" y="2273"/>
                    <a:pt x="46541" y="1703"/>
                    <a:pt x="46769" y="1132"/>
                  </a:cubicBezTo>
                  <a:cubicBezTo>
                    <a:pt x="46838" y="1109"/>
                    <a:pt x="46883" y="1087"/>
                    <a:pt x="46952" y="1087"/>
                  </a:cubicBezTo>
                  <a:cubicBezTo>
                    <a:pt x="47205" y="1029"/>
                    <a:pt x="47456" y="1001"/>
                    <a:pt x="47702" y="1001"/>
                  </a:cubicBezTo>
                  <a:close/>
                  <a:moveTo>
                    <a:pt x="17775" y="2219"/>
                  </a:moveTo>
                  <a:cubicBezTo>
                    <a:pt x="18347" y="2219"/>
                    <a:pt x="18918" y="2385"/>
                    <a:pt x="19447" y="2730"/>
                  </a:cubicBezTo>
                  <a:cubicBezTo>
                    <a:pt x="20566" y="3460"/>
                    <a:pt x="21273" y="4670"/>
                    <a:pt x="21958" y="5743"/>
                  </a:cubicBezTo>
                  <a:cubicBezTo>
                    <a:pt x="23487" y="8162"/>
                    <a:pt x="24766" y="10742"/>
                    <a:pt x="25816" y="13412"/>
                  </a:cubicBezTo>
                  <a:cubicBezTo>
                    <a:pt x="27961" y="18776"/>
                    <a:pt x="29262" y="24437"/>
                    <a:pt x="30312" y="30120"/>
                  </a:cubicBezTo>
                  <a:cubicBezTo>
                    <a:pt x="31453" y="36260"/>
                    <a:pt x="32412" y="42469"/>
                    <a:pt x="33279" y="48654"/>
                  </a:cubicBezTo>
                  <a:cubicBezTo>
                    <a:pt x="34192" y="54909"/>
                    <a:pt x="34923" y="61208"/>
                    <a:pt x="35356" y="67508"/>
                  </a:cubicBezTo>
                  <a:cubicBezTo>
                    <a:pt x="35356" y="67850"/>
                    <a:pt x="35356" y="68170"/>
                    <a:pt x="35356" y="68512"/>
                  </a:cubicBezTo>
                  <a:cubicBezTo>
                    <a:pt x="35311" y="75246"/>
                    <a:pt x="35311" y="82002"/>
                    <a:pt x="35334" y="88736"/>
                  </a:cubicBezTo>
                  <a:cubicBezTo>
                    <a:pt x="35334" y="89078"/>
                    <a:pt x="35334" y="89397"/>
                    <a:pt x="35334" y="89740"/>
                  </a:cubicBezTo>
                  <a:cubicBezTo>
                    <a:pt x="35311" y="90196"/>
                    <a:pt x="35265" y="90676"/>
                    <a:pt x="35242" y="91132"/>
                  </a:cubicBezTo>
                  <a:cubicBezTo>
                    <a:pt x="34946" y="89261"/>
                    <a:pt x="34603" y="87389"/>
                    <a:pt x="34261" y="85540"/>
                  </a:cubicBezTo>
                  <a:cubicBezTo>
                    <a:pt x="33713" y="82504"/>
                    <a:pt x="33120" y="79514"/>
                    <a:pt x="32481" y="76501"/>
                  </a:cubicBezTo>
                  <a:cubicBezTo>
                    <a:pt x="31202" y="70498"/>
                    <a:pt x="29764" y="64518"/>
                    <a:pt x="28281" y="58561"/>
                  </a:cubicBezTo>
                  <a:cubicBezTo>
                    <a:pt x="26774" y="52626"/>
                    <a:pt x="25222" y="46714"/>
                    <a:pt x="23693" y="40803"/>
                  </a:cubicBezTo>
                  <a:cubicBezTo>
                    <a:pt x="22141" y="34845"/>
                    <a:pt x="20634" y="28888"/>
                    <a:pt x="19242" y="22908"/>
                  </a:cubicBezTo>
                  <a:cubicBezTo>
                    <a:pt x="18534" y="19917"/>
                    <a:pt x="17849" y="16904"/>
                    <a:pt x="17210" y="13914"/>
                  </a:cubicBezTo>
                  <a:cubicBezTo>
                    <a:pt x="16571" y="10856"/>
                    <a:pt x="15909" y="7797"/>
                    <a:pt x="15887" y="4647"/>
                  </a:cubicBezTo>
                  <a:cubicBezTo>
                    <a:pt x="15887" y="4031"/>
                    <a:pt x="15932" y="3415"/>
                    <a:pt x="15955" y="2798"/>
                  </a:cubicBezTo>
                  <a:cubicBezTo>
                    <a:pt x="16023" y="2776"/>
                    <a:pt x="16069" y="2730"/>
                    <a:pt x="16115" y="2684"/>
                  </a:cubicBezTo>
                  <a:cubicBezTo>
                    <a:pt x="16646" y="2379"/>
                    <a:pt x="17212" y="2219"/>
                    <a:pt x="17775" y="2219"/>
                  </a:cubicBezTo>
                  <a:close/>
                  <a:moveTo>
                    <a:pt x="60268" y="67227"/>
                  </a:moveTo>
                  <a:cubicBezTo>
                    <a:pt x="62094" y="67227"/>
                    <a:pt x="63897" y="67793"/>
                    <a:pt x="65303" y="69060"/>
                  </a:cubicBezTo>
                  <a:cubicBezTo>
                    <a:pt x="65509" y="69243"/>
                    <a:pt x="65691" y="69448"/>
                    <a:pt x="65851" y="69654"/>
                  </a:cubicBezTo>
                  <a:cubicBezTo>
                    <a:pt x="61834" y="72735"/>
                    <a:pt x="57862" y="75908"/>
                    <a:pt x="53845" y="78989"/>
                  </a:cubicBezTo>
                  <a:cubicBezTo>
                    <a:pt x="49645" y="82230"/>
                    <a:pt x="45422" y="85449"/>
                    <a:pt x="41200" y="88644"/>
                  </a:cubicBezTo>
                  <a:cubicBezTo>
                    <a:pt x="39899" y="89649"/>
                    <a:pt x="38598" y="90607"/>
                    <a:pt x="37297" y="91612"/>
                  </a:cubicBezTo>
                  <a:cubicBezTo>
                    <a:pt x="37639" y="90881"/>
                    <a:pt x="37981" y="90174"/>
                    <a:pt x="38301" y="89443"/>
                  </a:cubicBezTo>
                  <a:cubicBezTo>
                    <a:pt x="38666" y="88804"/>
                    <a:pt x="39009" y="88165"/>
                    <a:pt x="39397" y="87549"/>
                  </a:cubicBezTo>
                  <a:cubicBezTo>
                    <a:pt x="40994" y="84901"/>
                    <a:pt x="42706" y="82299"/>
                    <a:pt x="44509" y="79811"/>
                  </a:cubicBezTo>
                  <a:cubicBezTo>
                    <a:pt x="46335" y="77323"/>
                    <a:pt x="48230" y="74858"/>
                    <a:pt x="50307" y="72621"/>
                  </a:cubicBezTo>
                  <a:cubicBezTo>
                    <a:pt x="52361" y="70407"/>
                    <a:pt x="54735" y="68421"/>
                    <a:pt x="57680" y="67599"/>
                  </a:cubicBezTo>
                  <a:cubicBezTo>
                    <a:pt x="58520" y="67356"/>
                    <a:pt x="59397" y="67227"/>
                    <a:pt x="60268" y="67227"/>
                  </a:cubicBezTo>
                  <a:close/>
                  <a:moveTo>
                    <a:pt x="8086" y="67591"/>
                  </a:moveTo>
                  <a:cubicBezTo>
                    <a:pt x="14225" y="67591"/>
                    <a:pt x="18999" y="72480"/>
                    <a:pt x="22666" y="76889"/>
                  </a:cubicBezTo>
                  <a:cubicBezTo>
                    <a:pt x="26569" y="81591"/>
                    <a:pt x="30107" y="86681"/>
                    <a:pt x="33120" y="92022"/>
                  </a:cubicBezTo>
                  <a:cubicBezTo>
                    <a:pt x="30221" y="88530"/>
                    <a:pt x="27162" y="85198"/>
                    <a:pt x="23921" y="82048"/>
                  </a:cubicBezTo>
                  <a:cubicBezTo>
                    <a:pt x="20200" y="78373"/>
                    <a:pt x="16183" y="74972"/>
                    <a:pt x="11778" y="72119"/>
                  </a:cubicBezTo>
                  <a:cubicBezTo>
                    <a:pt x="10568" y="71320"/>
                    <a:pt x="9313" y="70589"/>
                    <a:pt x="8012" y="69882"/>
                  </a:cubicBezTo>
                  <a:cubicBezTo>
                    <a:pt x="6893" y="69288"/>
                    <a:pt x="5729" y="68695"/>
                    <a:pt x="4497" y="68353"/>
                  </a:cubicBezTo>
                  <a:cubicBezTo>
                    <a:pt x="5364" y="67942"/>
                    <a:pt x="6300" y="67713"/>
                    <a:pt x="7236" y="67622"/>
                  </a:cubicBezTo>
                  <a:cubicBezTo>
                    <a:pt x="7522" y="67601"/>
                    <a:pt x="7806" y="67591"/>
                    <a:pt x="8086" y="67591"/>
                  </a:cubicBezTo>
                  <a:close/>
                  <a:moveTo>
                    <a:pt x="47768" y="0"/>
                  </a:moveTo>
                  <a:cubicBezTo>
                    <a:pt x="46340" y="0"/>
                    <a:pt x="44865" y="703"/>
                    <a:pt x="43733" y="1612"/>
                  </a:cubicBezTo>
                  <a:cubicBezTo>
                    <a:pt x="41474" y="3415"/>
                    <a:pt x="40013" y="6268"/>
                    <a:pt x="39031" y="8938"/>
                  </a:cubicBezTo>
                  <a:cubicBezTo>
                    <a:pt x="37913" y="11906"/>
                    <a:pt x="37297" y="15056"/>
                    <a:pt x="36863" y="18206"/>
                  </a:cubicBezTo>
                  <a:cubicBezTo>
                    <a:pt x="36406" y="21447"/>
                    <a:pt x="36201" y="24734"/>
                    <a:pt x="36087" y="27998"/>
                  </a:cubicBezTo>
                  <a:cubicBezTo>
                    <a:pt x="35813" y="34731"/>
                    <a:pt x="35699" y="41464"/>
                    <a:pt x="35585" y="48175"/>
                  </a:cubicBezTo>
                  <a:cubicBezTo>
                    <a:pt x="35539" y="51485"/>
                    <a:pt x="35493" y="54772"/>
                    <a:pt x="35448" y="58058"/>
                  </a:cubicBezTo>
                  <a:cubicBezTo>
                    <a:pt x="35242" y="56210"/>
                    <a:pt x="35014" y="54361"/>
                    <a:pt x="34786" y="52512"/>
                  </a:cubicBezTo>
                  <a:cubicBezTo>
                    <a:pt x="33941" y="46030"/>
                    <a:pt x="32937" y="39570"/>
                    <a:pt x="31841" y="33110"/>
                  </a:cubicBezTo>
                  <a:cubicBezTo>
                    <a:pt x="30860" y="27267"/>
                    <a:pt x="29719" y="21424"/>
                    <a:pt x="27778" y="15809"/>
                  </a:cubicBezTo>
                  <a:cubicBezTo>
                    <a:pt x="26843" y="13047"/>
                    <a:pt x="25701" y="10354"/>
                    <a:pt x="24309" y="7774"/>
                  </a:cubicBezTo>
                  <a:cubicBezTo>
                    <a:pt x="23624" y="6496"/>
                    <a:pt x="22894" y="5241"/>
                    <a:pt x="22072" y="4054"/>
                  </a:cubicBezTo>
                  <a:cubicBezTo>
                    <a:pt x="21342" y="3027"/>
                    <a:pt x="20474" y="2000"/>
                    <a:pt x="19287" y="1497"/>
                  </a:cubicBezTo>
                  <a:cubicBezTo>
                    <a:pt x="18791" y="1288"/>
                    <a:pt x="18299" y="1195"/>
                    <a:pt x="17819" y="1195"/>
                  </a:cubicBezTo>
                  <a:cubicBezTo>
                    <a:pt x="15941" y="1195"/>
                    <a:pt x="14257" y="2632"/>
                    <a:pt x="13239" y="4214"/>
                  </a:cubicBezTo>
                  <a:cubicBezTo>
                    <a:pt x="11664" y="6656"/>
                    <a:pt x="11207" y="9829"/>
                    <a:pt x="11116" y="12682"/>
                  </a:cubicBezTo>
                  <a:cubicBezTo>
                    <a:pt x="11025" y="15855"/>
                    <a:pt x="11458" y="19027"/>
                    <a:pt x="12029" y="22154"/>
                  </a:cubicBezTo>
                  <a:cubicBezTo>
                    <a:pt x="12645" y="25373"/>
                    <a:pt x="13513" y="28545"/>
                    <a:pt x="14426" y="31672"/>
                  </a:cubicBezTo>
                  <a:cubicBezTo>
                    <a:pt x="16343" y="38132"/>
                    <a:pt x="18397" y="44546"/>
                    <a:pt x="20429" y="50960"/>
                  </a:cubicBezTo>
                  <a:cubicBezTo>
                    <a:pt x="22483" y="57419"/>
                    <a:pt x="24583" y="63856"/>
                    <a:pt x="26706" y="70293"/>
                  </a:cubicBezTo>
                  <a:cubicBezTo>
                    <a:pt x="28828" y="76684"/>
                    <a:pt x="30974" y="83075"/>
                    <a:pt x="33165" y="89466"/>
                  </a:cubicBezTo>
                  <a:cubicBezTo>
                    <a:pt x="33485" y="90402"/>
                    <a:pt x="33827" y="91360"/>
                    <a:pt x="34147" y="92319"/>
                  </a:cubicBezTo>
                  <a:cubicBezTo>
                    <a:pt x="33028" y="90082"/>
                    <a:pt x="31704" y="87937"/>
                    <a:pt x="30358" y="85837"/>
                  </a:cubicBezTo>
                  <a:cubicBezTo>
                    <a:pt x="28555" y="83029"/>
                    <a:pt x="26592" y="80336"/>
                    <a:pt x="24514" y="77711"/>
                  </a:cubicBezTo>
                  <a:cubicBezTo>
                    <a:pt x="20589" y="72804"/>
                    <a:pt x="15864" y="67394"/>
                    <a:pt x="9176" y="66709"/>
                  </a:cubicBezTo>
                  <a:cubicBezTo>
                    <a:pt x="8808" y="66673"/>
                    <a:pt x="8433" y="66654"/>
                    <a:pt x="8055" y="66654"/>
                  </a:cubicBezTo>
                  <a:cubicBezTo>
                    <a:pt x="5596" y="66654"/>
                    <a:pt x="3019" y="67462"/>
                    <a:pt x="1575" y="69540"/>
                  </a:cubicBezTo>
                  <a:cubicBezTo>
                    <a:pt x="0" y="71776"/>
                    <a:pt x="479" y="74835"/>
                    <a:pt x="1872" y="77026"/>
                  </a:cubicBezTo>
                  <a:cubicBezTo>
                    <a:pt x="3470" y="79560"/>
                    <a:pt x="6254" y="80975"/>
                    <a:pt x="8970" y="82048"/>
                  </a:cubicBezTo>
                  <a:cubicBezTo>
                    <a:pt x="11778" y="83166"/>
                    <a:pt x="14654" y="84148"/>
                    <a:pt x="17484" y="85266"/>
                  </a:cubicBezTo>
                  <a:cubicBezTo>
                    <a:pt x="22483" y="87275"/>
                    <a:pt x="27482" y="89626"/>
                    <a:pt x="31636" y="93118"/>
                  </a:cubicBezTo>
                  <a:lnTo>
                    <a:pt x="33188" y="93118"/>
                  </a:lnTo>
                  <a:cubicBezTo>
                    <a:pt x="29650" y="89945"/>
                    <a:pt x="25450" y="87594"/>
                    <a:pt x="21114" y="85677"/>
                  </a:cubicBezTo>
                  <a:cubicBezTo>
                    <a:pt x="18466" y="84513"/>
                    <a:pt x="15750" y="83509"/>
                    <a:pt x="13033" y="82504"/>
                  </a:cubicBezTo>
                  <a:cubicBezTo>
                    <a:pt x="10294" y="81500"/>
                    <a:pt x="7441" y="80633"/>
                    <a:pt x="5044" y="78921"/>
                  </a:cubicBezTo>
                  <a:cubicBezTo>
                    <a:pt x="2922" y="77391"/>
                    <a:pt x="1278" y="74858"/>
                    <a:pt x="1575" y="72142"/>
                  </a:cubicBezTo>
                  <a:cubicBezTo>
                    <a:pt x="1735" y="70818"/>
                    <a:pt x="2397" y="69813"/>
                    <a:pt x="3333" y="69060"/>
                  </a:cubicBezTo>
                  <a:cubicBezTo>
                    <a:pt x="3355" y="69083"/>
                    <a:pt x="3378" y="69083"/>
                    <a:pt x="3378" y="69083"/>
                  </a:cubicBezTo>
                  <a:cubicBezTo>
                    <a:pt x="4771" y="69311"/>
                    <a:pt x="6026" y="69928"/>
                    <a:pt x="7259" y="70567"/>
                  </a:cubicBezTo>
                  <a:cubicBezTo>
                    <a:pt x="8400" y="71183"/>
                    <a:pt x="9518" y="71822"/>
                    <a:pt x="10614" y="72507"/>
                  </a:cubicBezTo>
                  <a:cubicBezTo>
                    <a:pt x="12828" y="73876"/>
                    <a:pt x="14951" y="75406"/>
                    <a:pt x="16982" y="77049"/>
                  </a:cubicBezTo>
                  <a:cubicBezTo>
                    <a:pt x="20999" y="80290"/>
                    <a:pt x="24651" y="83965"/>
                    <a:pt x="28189" y="87731"/>
                  </a:cubicBezTo>
                  <a:cubicBezTo>
                    <a:pt x="29856" y="89512"/>
                    <a:pt x="31499" y="91338"/>
                    <a:pt x="33188" y="93118"/>
                  </a:cubicBezTo>
                  <a:lnTo>
                    <a:pt x="36794" y="93118"/>
                  </a:lnTo>
                  <a:cubicBezTo>
                    <a:pt x="40378" y="90562"/>
                    <a:pt x="43870" y="87845"/>
                    <a:pt x="47363" y="85175"/>
                  </a:cubicBezTo>
                  <a:cubicBezTo>
                    <a:pt x="51562" y="81979"/>
                    <a:pt x="55740" y="78761"/>
                    <a:pt x="59917" y="75520"/>
                  </a:cubicBezTo>
                  <a:cubicBezTo>
                    <a:pt x="62085" y="73853"/>
                    <a:pt x="64276" y="72164"/>
                    <a:pt x="66422" y="70453"/>
                  </a:cubicBezTo>
                  <a:cubicBezTo>
                    <a:pt x="67472" y="72301"/>
                    <a:pt x="67403" y="74607"/>
                    <a:pt x="66764" y="76707"/>
                  </a:cubicBezTo>
                  <a:cubicBezTo>
                    <a:pt x="65144" y="82139"/>
                    <a:pt x="60168" y="85700"/>
                    <a:pt x="55169" y="87754"/>
                  </a:cubicBezTo>
                  <a:cubicBezTo>
                    <a:pt x="52293" y="88941"/>
                    <a:pt x="49326" y="89786"/>
                    <a:pt x="46358" y="90653"/>
                  </a:cubicBezTo>
                  <a:cubicBezTo>
                    <a:pt x="43574" y="91475"/>
                    <a:pt x="40812" y="92296"/>
                    <a:pt x="38027" y="93118"/>
                  </a:cubicBezTo>
                  <a:lnTo>
                    <a:pt x="41656" y="93118"/>
                  </a:lnTo>
                  <a:cubicBezTo>
                    <a:pt x="42683" y="92798"/>
                    <a:pt x="43711" y="92502"/>
                    <a:pt x="44738" y="92205"/>
                  </a:cubicBezTo>
                  <a:cubicBezTo>
                    <a:pt x="47933" y="91269"/>
                    <a:pt x="51152" y="90402"/>
                    <a:pt x="54256" y="89215"/>
                  </a:cubicBezTo>
                  <a:cubicBezTo>
                    <a:pt x="59688" y="87161"/>
                    <a:pt x="65029" y="83805"/>
                    <a:pt x="67335" y="78213"/>
                  </a:cubicBezTo>
                  <a:cubicBezTo>
                    <a:pt x="68430" y="75588"/>
                    <a:pt x="68841" y="72279"/>
                    <a:pt x="67266" y="69768"/>
                  </a:cubicBezTo>
                  <a:cubicBezTo>
                    <a:pt x="67221" y="69699"/>
                    <a:pt x="67175" y="69631"/>
                    <a:pt x="67129" y="69562"/>
                  </a:cubicBezTo>
                  <a:cubicBezTo>
                    <a:pt x="67084" y="69425"/>
                    <a:pt x="66992" y="69288"/>
                    <a:pt x="66878" y="69220"/>
                  </a:cubicBezTo>
                  <a:cubicBezTo>
                    <a:pt x="65372" y="67303"/>
                    <a:pt x="62952" y="66230"/>
                    <a:pt x="60556" y="66161"/>
                  </a:cubicBezTo>
                  <a:cubicBezTo>
                    <a:pt x="60480" y="66160"/>
                    <a:pt x="60406" y="66159"/>
                    <a:pt x="60331" y="66159"/>
                  </a:cubicBezTo>
                  <a:cubicBezTo>
                    <a:pt x="53832" y="66159"/>
                    <a:pt x="49307" y="72012"/>
                    <a:pt x="45696" y="76661"/>
                  </a:cubicBezTo>
                  <a:cubicBezTo>
                    <a:pt x="43893" y="78989"/>
                    <a:pt x="42181" y="81409"/>
                    <a:pt x="40583" y="83897"/>
                  </a:cubicBezTo>
                  <a:cubicBezTo>
                    <a:pt x="41839" y="80610"/>
                    <a:pt x="42934" y="77277"/>
                    <a:pt x="43939" y="73922"/>
                  </a:cubicBezTo>
                  <a:cubicBezTo>
                    <a:pt x="45856" y="67440"/>
                    <a:pt x="47363" y="60866"/>
                    <a:pt x="48686" y="54247"/>
                  </a:cubicBezTo>
                  <a:cubicBezTo>
                    <a:pt x="49965" y="47833"/>
                    <a:pt x="51083" y="41396"/>
                    <a:pt x="52110" y="34914"/>
                  </a:cubicBezTo>
                  <a:cubicBezTo>
                    <a:pt x="53046" y="29070"/>
                    <a:pt x="53822" y="23181"/>
                    <a:pt x="53799" y="17247"/>
                  </a:cubicBezTo>
                  <a:cubicBezTo>
                    <a:pt x="53777" y="14325"/>
                    <a:pt x="53571" y="11404"/>
                    <a:pt x="53092" y="8528"/>
                  </a:cubicBezTo>
                  <a:cubicBezTo>
                    <a:pt x="52841" y="7090"/>
                    <a:pt x="52544" y="5674"/>
                    <a:pt x="52156" y="4282"/>
                  </a:cubicBezTo>
                  <a:cubicBezTo>
                    <a:pt x="51791" y="3072"/>
                    <a:pt x="51311" y="1817"/>
                    <a:pt x="50330" y="972"/>
                  </a:cubicBezTo>
                  <a:cubicBezTo>
                    <a:pt x="49560" y="282"/>
                    <a:pt x="48673" y="0"/>
                    <a:pt x="47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5903350" y="3616725"/>
              <a:ext cx="386925" cy="405150"/>
            </a:xfrm>
            <a:custGeom>
              <a:avLst/>
              <a:gdLst/>
              <a:ahLst/>
              <a:cxnLst/>
              <a:rect l="l" t="t" r="r" b="b"/>
              <a:pathLst>
                <a:path w="15477" h="16206" extrusionOk="0">
                  <a:moveTo>
                    <a:pt x="1" y="0"/>
                  </a:moveTo>
                  <a:lnTo>
                    <a:pt x="1" y="16206"/>
                  </a:lnTo>
                  <a:lnTo>
                    <a:pt x="15476" y="16206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5903350" y="4141700"/>
              <a:ext cx="386925" cy="122125"/>
            </a:xfrm>
            <a:custGeom>
              <a:avLst/>
              <a:gdLst/>
              <a:ahLst/>
              <a:cxnLst/>
              <a:rect l="l" t="t" r="r" b="b"/>
              <a:pathLst>
                <a:path w="15477" h="4885" extrusionOk="0">
                  <a:moveTo>
                    <a:pt x="1" y="0"/>
                  </a:moveTo>
                  <a:cubicBezTo>
                    <a:pt x="1" y="2694"/>
                    <a:pt x="2192" y="4885"/>
                    <a:pt x="4885" y="4885"/>
                  </a:cubicBezTo>
                  <a:lnTo>
                    <a:pt x="10592" y="4885"/>
                  </a:lnTo>
                  <a:cubicBezTo>
                    <a:pt x="13285" y="4885"/>
                    <a:pt x="15476" y="2694"/>
                    <a:pt x="15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5903350" y="4053250"/>
              <a:ext cx="386925" cy="57075"/>
            </a:xfrm>
            <a:custGeom>
              <a:avLst/>
              <a:gdLst/>
              <a:ahLst/>
              <a:cxnLst/>
              <a:rect l="l" t="t" r="r" b="b"/>
              <a:pathLst>
                <a:path w="15477" h="2283" extrusionOk="0">
                  <a:moveTo>
                    <a:pt x="1" y="0"/>
                  </a:moveTo>
                  <a:lnTo>
                    <a:pt x="1" y="2283"/>
                  </a:lnTo>
                  <a:lnTo>
                    <a:pt x="15476" y="2283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0"/>
          <p:cNvSpPr/>
          <p:nvPr/>
        </p:nvSpPr>
        <p:spPr>
          <a:xfrm flipH="1">
            <a:off x="1499497" y="-538180"/>
            <a:ext cx="1134950" cy="1123066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0"/>
          <p:cNvSpPr/>
          <p:nvPr/>
        </p:nvSpPr>
        <p:spPr>
          <a:xfrm flipH="1">
            <a:off x="4572000" y="-164412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0"/>
          <p:cNvSpPr/>
          <p:nvPr/>
        </p:nvSpPr>
        <p:spPr>
          <a:xfrm flipH="1">
            <a:off x="7348048" y="-164412"/>
            <a:ext cx="611219" cy="604829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0"/>
          <p:cNvSpPr/>
          <p:nvPr/>
        </p:nvSpPr>
        <p:spPr>
          <a:xfrm flipH="1">
            <a:off x="8752014" y="855550"/>
            <a:ext cx="850336" cy="850234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0"/>
          <p:cNvSpPr/>
          <p:nvPr/>
        </p:nvSpPr>
        <p:spPr>
          <a:xfrm flipH="1">
            <a:off x="-642511" y="933825"/>
            <a:ext cx="850336" cy="850234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0"/>
          <p:cNvSpPr/>
          <p:nvPr/>
        </p:nvSpPr>
        <p:spPr>
          <a:xfrm flipH="1">
            <a:off x="2810450" y="4953863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0"/>
          <p:cNvSpPr/>
          <p:nvPr/>
        </p:nvSpPr>
        <p:spPr>
          <a:xfrm flipH="1">
            <a:off x="5664873" y="4780738"/>
            <a:ext cx="611219" cy="604829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"/>
          <p:cNvSpPr txBox="1">
            <a:spLocks noGrp="1"/>
          </p:cNvSpPr>
          <p:nvPr>
            <p:ph type="title" hasCustomPrompt="1"/>
          </p:nvPr>
        </p:nvSpPr>
        <p:spPr>
          <a:xfrm>
            <a:off x="1569450" y="539400"/>
            <a:ext cx="6005100" cy="9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2"/>
          <p:cNvSpPr txBox="1">
            <a:spLocks noGrp="1"/>
          </p:cNvSpPr>
          <p:nvPr>
            <p:ph type="subTitle" idx="1"/>
          </p:nvPr>
        </p:nvSpPr>
        <p:spPr>
          <a:xfrm>
            <a:off x="1569450" y="1458344"/>
            <a:ext cx="6005100" cy="3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08" name="Google Shape;308;p22"/>
          <p:cNvSpPr txBox="1">
            <a:spLocks noGrp="1"/>
          </p:cNvSpPr>
          <p:nvPr>
            <p:ph type="title" idx="2" hasCustomPrompt="1"/>
          </p:nvPr>
        </p:nvSpPr>
        <p:spPr>
          <a:xfrm>
            <a:off x="1569450" y="1937452"/>
            <a:ext cx="6005100" cy="9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9" name="Google Shape;309;p22"/>
          <p:cNvSpPr txBox="1">
            <a:spLocks noGrp="1"/>
          </p:cNvSpPr>
          <p:nvPr>
            <p:ph type="subTitle" idx="3"/>
          </p:nvPr>
        </p:nvSpPr>
        <p:spPr>
          <a:xfrm>
            <a:off x="1569450" y="2856269"/>
            <a:ext cx="6005100" cy="3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10" name="Google Shape;310;p22"/>
          <p:cNvSpPr txBox="1">
            <a:spLocks noGrp="1"/>
          </p:cNvSpPr>
          <p:nvPr>
            <p:ph type="title" idx="4" hasCustomPrompt="1"/>
          </p:nvPr>
        </p:nvSpPr>
        <p:spPr>
          <a:xfrm>
            <a:off x="1569450" y="3335371"/>
            <a:ext cx="6005100" cy="9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22"/>
          <p:cNvSpPr txBox="1">
            <a:spLocks noGrp="1"/>
          </p:cNvSpPr>
          <p:nvPr>
            <p:ph type="subTitle" idx="5"/>
          </p:nvPr>
        </p:nvSpPr>
        <p:spPr>
          <a:xfrm>
            <a:off x="1569450" y="4254201"/>
            <a:ext cx="6005100" cy="3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 txBox="1"/>
          <p:nvPr/>
        </p:nvSpPr>
        <p:spPr>
          <a:xfrm>
            <a:off x="4677450" y="3226500"/>
            <a:ext cx="375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, and includes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, and infographics and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4" name="Google Shape;314;p23"/>
          <p:cNvSpPr txBox="1">
            <a:spLocks noGrp="1"/>
          </p:cNvSpPr>
          <p:nvPr>
            <p:ph type="title"/>
          </p:nvPr>
        </p:nvSpPr>
        <p:spPr>
          <a:xfrm>
            <a:off x="4996200" y="387000"/>
            <a:ext cx="34347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3"/>
          <p:cNvSpPr txBox="1">
            <a:spLocks noGrp="1"/>
          </p:cNvSpPr>
          <p:nvPr>
            <p:ph type="subTitle" idx="1"/>
          </p:nvPr>
        </p:nvSpPr>
        <p:spPr>
          <a:xfrm>
            <a:off x="4996200" y="2034112"/>
            <a:ext cx="3434700" cy="1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16" name="Google Shape;316;p23"/>
          <p:cNvGrpSpPr/>
          <p:nvPr/>
        </p:nvGrpSpPr>
        <p:grpSpPr>
          <a:xfrm>
            <a:off x="-739135" y="380125"/>
            <a:ext cx="2443547" cy="4223976"/>
            <a:chOff x="5219175" y="1288775"/>
            <a:chExt cx="1721050" cy="2975050"/>
          </a:xfrm>
        </p:grpSpPr>
        <p:sp>
          <p:nvSpPr>
            <p:cNvPr id="317" name="Google Shape;317;p23"/>
            <p:cNvSpPr/>
            <p:nvPr/>
          </p:nvSpPr>
          <p:spPr>
            <a:xfrm>
              <a:off x="5219175" y="1288775"/>
              <a:ext cx="1721050" cy="2327975"/>
            </a:xfrm>
            <a:custGeom>
              <a:avLst/>
              <a:gdLst/>
              <a:ahLst/>
              <a:cxnLst/>
              <a:rect l="l" t="t" r="r" b="b"/>
              <a:pathLst>
                <a:path w="68842" h="93119" extrusionOk="0">
                  <a:moveTo>
                    <a:pt x="45765" y="1497"/>
                  </a:moveTo>
                  <a:lnTo>
                    <a:pt x="45765" y="1497"/>
                  </a:lnTo>
                  <a:cubicBezTo>
                    <a:pt x="44669" y="3894"/>
                    <a:pt x="44190" y="6565"/>
                    <a:pt x="43825" y="9167"/>
                  </a:cubicBezTo>
                  <a:cubicBezTo>
                    <a:pt x="43391" y="12248"/>
                    <a:pt x="43049" y="15352"/>
                    <a:pt x="42729" y="18434"/>
                  </a:cubicBezTo>
                  <a:cubicBezTo>
                    <a:pt x="42090" y="24551"/>
                    <a:pt x="41588" y="30691"/>
                    <a:pt x="41131" y="36808"/>
                  </a:cubicBezTo>
                  <a:cubicBezTo>
                    <a:pt x="40675" y="42971"/>
                    <a:pt x="40264" y="49134"/>
                    <a:pt x="39785" y="55297"/>
                  </a:cubicBezTo>
                  <a:cubicBezTo>
                    <a:pt x="39305" y="61414"/>
                    <a:pt x="38780" y="67554"/>
                    <a:pt x="38118" y="73648"/>
                  </a:cubicBezTo>
                  <a:cubicBezTo>
                    <a:pt x="37639" y="78008"/>
                    <a:pt x="37068" y="82367"/>
                    <a:pt x="36406" y="86727"/>
                  </a:cubicBezTo>
                  <a:cubicBezTo>
                    <a:pt x="36726" y="82048"/>
                    <a:pt x="36749" y="77346"/>
                    <a:pt x="36566" y="72667"/>
                  </a:cubicBezTo>
                  <a:cubicBezTo>
                    <a:pt x="36521" y="71548"/>
                    <a:pt x="36475" y="70430"/>
                    <a:pt x="36406" y="69288"/>
                  </a:cubicBezTo>
                  <a:cubicBezTo>
                    <a:pt x="36429" y="64267"/>
                    <a:pt x="36475" y="59223"/>
                    <a:pt x="36543" y="54178"/>
                  </a:cubicBezTo>
                  <a:cubicBezTo>
                    <a:pt x="36658" y="47559"/>
                    <a:pt x="36772" y="40939"/>
                    <a:pt x="36954" y="34320"/>
                  </a:cubicBezTo>
                  <a:cubicBezTo>
                    <a:pt x="37114" y="27906"/>
                    <a:pt x="37183" y="21424"/>
                    <a:pt x="38415" y="15101"/>
                  </a:cubicBezTo>
                  <a:cubicBezTo>
                    <a:pt x="39009" y="12111"/>
                    <a:pt x="39830" y="9098"/>
                    <a:pt x="41268" y="6405"/>
                  </a:cubicBezTo>
                  <a:cubicBezTo>
                    <a:pt x="42295" y="4533"/>
                    <a:pt x="43756" y="2433"/>
                    <a:pt x="45765" y="1497"/>
                  </a:cubicBezTo>
                  <a:close/>
                  <a:moveTo>
                    <a:pt x="15133" y="3460"/>
                  </a:moveTo>
                  <a:lnTo>
                    <a:pt x="15133" y="3460"/>
                  </a:lnTo>
                  <a:cubicBezTo>
                    <a:pt x="14859" y="6085"/>
                    <a:pt x="15270" y="8779"/>
                    <a:pt x="15750" y="11358"/>
                  </a:cubicBezTo>
                  <a:cubicBezTo>
                    <a:pt x="16320" y="14417"/>
                    <a:pt x="16982" y="17452"/>
                    <a:pt x="17667" y="20488"/>
                  </a:cubicBezTo>
                  <a:cubicBezTo>
                    <a:pt x="19014" y="26491"/>
                    <a:pt x="20520" y="32448"/>
                    <a:pt x="22049" y="38406"/>
                  </a:cubicBezTo>
                  <a:cubicBezTo>
                    <a:pt x="23579" y="44386"/>
                    <a:pt x="25154" y="50366"/>
                    <a:pt x="26683" y="56369"/>
                  </a:cubicBezTo>
                  <a:cubicBezTo>
                    <a:pt x="28189" y="62304"/>
                    <a:pt x="29650" y="68284"/>
                    <a:pt x="30974" y="74287"/>
                  </a:cubicBezTo>
                  <a:cubicBezTo>
                    <a:pt x="31910" y="78578"/>
                    <a:pt x="32777" y="82892"/>
                    <a:pt x="33530" y="87229"/>
                  </a:cubicBezTo>
                  <a:cubicBezTo>
                    <a:pt x="32161" y="83189"/>
                    <a:pt x="30769" y="79149"/>
                    <a:pt x="29422" y="75109"/>
                  </a:cubicBezTo>
                  <a:cubicBezTo>
                    <a:pt x="27322" y="68855"/>
                    <a:pt x="25268" y="62601"/>
                    <a:pt x="23259" y="56324"/>
                  </a:cubicBezTo>
                  <a:cubicBezTo>
                    <a:pt x="21228" y="50024"/>
                    <a:pt x="19242" y="43724"/>
                    <a:pt x="17279" y="37402"/>
                  </a:cubicBezTo>
                  <a:cubicBezTo>
                    <a:pt x="15384" y="31262"/>
                    <a:pt x="13376" y="25099"/>
                    <a:pt x="12531" y="18708"/>
                  </a:cubicBezTo>
                  <a:cubicBezTo>
                    <a:pt x="12120" y="15695"/>
                    <a:pt x="11938" y="12568"/>
                    <a:pt x="12440" y="9555"/>
                  </a:cubicBezTo>
                  <a:cubicBezTo>
                    <a:pt x="12828" y="7455"/>
                    <a:pt x="13513" y="5013"/>
                    <a:pt x="15133" y="3460"/>
                  </a:cubicBezTo>
                  <a:close/>
                  <a:moveTo>
                    <a:pt x="47702" y="1001"/>
                  </a:moveTo>
                  <a:cubicBezTo>
                    <a:pt x="48631" y="1001"/>
                    <a:pt x="49488" y="1406"/>
                    <a:pt x="50102" y="2182"/>
                  </a:cubicBezTo>
                  <a:cubicBezTo>
                    <a:pt x="50923" y="3209"/>
                    <a:pt x="51220" y="4602"/>
                    <a:pt x="51517" y="5834"/>
                  </a:cubicBezTo>
                  <a:cubicBezTo>
                    <a:pt x="52179" y="8619"/>
                    <a:pt x="52567" y="11472"/>
                    <a:pt x="52704" y="14325"/>
                  </a:cubicBezTo>
                  <a:cubicBezTo>
                    <a:pt x="53023" y="20100"/>
                    <a:pt x="52453" y="25898"/>
                    <a:pt x="51631" y="31604"/>
                  </a:cubicBezTo>
                  <a:cubicBezTo>
                    <a:pt x="50741" y="37790"/>
                    <a:pt x="49645" y="43975"/>
                    <a:pt x="48504" y="50115"/>
                  </a:cubicBezTo>
                  <a:cubicBezTo>
                    <a:pt x="47294" y="56620"/>
                    <a:pt x="45925" y="63080"/>
                    <a:pt x="44213" y="69471"/>
                  </a:cubicBezTo>
                  <a:cubicBezTo>
                    <a:pt x="42524" y="75794"/>
                    <a:pt x="40492" y="82002"/>
                    <a:pt x="38004" y="88051"/>
                  </a:cubicBezTo>
                  <a:cubicBezTo>
                    <a:pt x="37981" y="88096"/>
                    <a:pt x="37981" y="88119"/>
                    <a:pt x="37959" y="88165"/>
                  </a:cubicBezTo>
                  <a:cubicBezTo>
                    <a:pt x="37616" y="88758"/>
                    <a:pt x="37251" y="89375"/>
                    <a:pt x="36931" y="89991"/>
                  </a:cubicBezTo>
                  <a:cubicBezTo>
                    <a:pt x="37183" y="88439"/>
                    <a:pt x="37411" y="86910"/>
                    <a:pt x="37639" y="85357"/>
                  </a:cubicBezTo>
                  <a:cubicBezTo>
                    <a:pt x="38073" y="82322"/>
                    <a:pt x="38484" y="79286"/>
                    <a:pt x="38826" y="76250"/>
                  </a:cubicBezTo>
                  <a:cubicBezTo>
                    <a:pt x="39534" y="70133"/>
                    <a:pt x="40104" y="64016"/>
                    <a:pt x="40583" y="57899"/>
                  </a:cubicBezTo>
                  <a:cubicBezTo>
                    <a:pt x="41063" y="51804"/>
                    <a:pt x="41497" y="45710"/>
                    <a:pt x="41930" y="39593"/>
                  </a:cubicBezTo>
                  <a:cubicBezTo>
                    <a:pt x="42387" y="33476"/>
                    <a:pt x="42843" y="27336"/>
                    <a:pt x="43437" y="21218"/>
                  </a:cubicBezTo>
                  <a:cubicBezTo>
                    <a:pt x="43733" y="18160"/>
                    <a:pt x="44053" y="15101"/>
                    <a:pt x="44395" y="12043"/>
                  </a:cubicBezTo>
                  <a:cubicBezTo>
                    <a:pt x="44761" y="8961"/>
                    <a:pt x="45126" y="5834"/>
                    <a:pt x="46107" y="2867"/>
                  </a:cubicBezTo>
                  <a:cubicBezTo>
                    <a:pt x="46313" y="2273"/>
                    <a:pt x="46541" y="1703"/>
                    <a:pt x="46769" y="1132"/>
                  </a:cubicBezTo>
                  <a:cubicBezTo>
                    <a:pt x="46838" y="1109"/>
                    <a:pt x="46883" y="1087"/>
                    <a:pt x="46952" y="1087"/>
                  </a:cubicBezTo>
                  <a:cubicBezTo>
                    <a:pt x="47205" y="1029"/>
                    <a:pt x="47456" y="1001"/>
                    <a:pt x="47702" y="1001"/>
                  </a:cubicBezTo>
                  <a:close/>
                  <a:moveTo>
                    <a:pt x="17775" y="2219"/>
                  </a:moveTo>
                  <a:cubicBezTo>
                    <a:pt x="18347" y="2219"/>
                    <a:pt x="18918" y="2385"/>
                    <a:pt x="19447" y="2730"/>
                  </a:cubicBezTo>
                  <a:cubicBezTo>
                    <a:pt x="20566" y="3460"/>
                    <a:pt x="21273" y="4670"/>
                    <a:pt x="21958" y="5743"/>
                  </a:cubicBezTo>
                  <a:cubicBezTo>
                    <a:pt x="23487" y="8162"/>
                    <a:pt x="24766" y="10742"/>
                    <a:pt x="25816" y="13412"/>
                  </a:cubicBezTo>
                  <a:cubicBezTo>
                    <a:pt x="27961" y="18776"/>
                    <a:pt x="29262" y="24437"/>
                    <a:pt x="30312" y="30120"/>
                  </a:cubicBezTo>
                  <a:cubicBezTo>
                    <a:pt x="31453" y="36260"/>
                    <a:pt x="32412" y="42469"/>
                    <a:pt x="33279" y="48654"/>
                  </a:cubicBezTo>
                  <a:cubicBezTo>
                    <a:pt x="34192" y="54909"/>
                    <a:pt x="34923" y="61208"/>
                    <a:pt x="35356" y="67508"/>
                  </a:cubicBezTo>
                  <a:cubicBezTo>
                    <a:pt x="35356" y="67850"/>
                    <a:pt x="35356" y="68170"/>
                    <a:pt x="35356" y="68512"/>
                  </a:cubicBezTo>
                  <a:cubicBezTo>
                    <a:pt x="35311" y="75246"/>
                    <a:pt x="35311" y="82002"/>
                    <a:pt x="35334" y="88736"/>
                  </a:cubicBezTo>
                  <a:cubicBezTo>
                    <a:pt x="35334" y="89078"/>
                    <a:pt x="35334" y="89397"/>
                    <a:pt x="35334" y="89740"/>
                  </a:cubicBezTo>
                  <a:cubicBezTo>
                    <a:pt x="35311" y="90196"/>
                    <a:pt x="35265" y="90676"/>
                    <a:pt x="35242" y="91132"/>
                  </a:cubicBezTo>
                  <a:cubicBezTo>
                    <a:pt x="34946" y="89261"/>
                    <a:pt x="34603" y="87389"/>
                    <a:pt x="34261" y="85540"/>
                  </a:cubicBezTo>
                  <a:cubicBezTo>
                    <a:pt x="33713" y="82504"/>
                    <a:pt x="33120" y="79514"/>
                    <a:pt x="32481" y="76501"/>
                  </a:cubicBezTo>
                  <a:cubicBezTo>
                    <a:pt x="31202" y="70498"/>
                    <a:pt x="29764" y="64518"/>
                    <a:pt x="28281" y="58561"/>
                  </a:cubicBezTo>
                  <a:cubicBezTo>
                    <a:pt x="26774" y="52626"/>
                    <a:pt x="25222" y="46714"/>
                    <a:pt x="23693" y="40803"/>
                  </a:cubicBezTo>
                  <a:cubicBezTo>
                    <a:pt x="22141" y="34845"/>
                    <a:pt x="20634" y="28888"/>
                    <a:pt x="19242" y="22908"/>
                  </a:cubicBezTo>
                  <a:cubicBezTo>
                    <a:pt x="18534" y="19917"/>
                    <a:pt x="17849" y="16904"/>
                    <a:pt x="17210" y="13914"/>
                  </a:cubicBezTo>
                  <a:cubicBezTo>
                    <a:pt x="16571" y="10856"/>
                    <a:pt x="15909" y="7797"/>
                    <a:pt x="15887" y="4647"/>
                  </a:cubicBezTo>
                  <a:cubicBezTo>
                    <a:pt x="15887" y="4031"/>
                    <a:pt x="15932" y="3415"/>
                    <a:pt x="15955" y="2798"/>
                  </a:cubicBezTo>
                  <a:cubicBezTo>
                    <a:pt x="16023" y="2776"/>
                    <a:pt x="16069" y="2730"/>
                    <a:pt x="16115" y="2684"/>
                  </a:cubicBezTo>
                  <a:cubicBezTo>
                    <a:pt x="16646" y="2379"/>
                    <a:pt x="17212" y="2219"/>
                    <a:pt x="17775" y="2219"/>
                  </a:cubicBezTo>
                  <a:close/>
                  <a:moveTo>
                    <a:pt x="60268" y="67227"/>
                  </a:moveTo>
                  <a:cubicBezTo>
                    <a:pt x="62094" y="67227"/>
                    <a:pt x="63897" y="67793"/>
                    <a:pt x="65303" y="69060"/>
                  </a:cubicBezTo>
                  <a:cubicBezTo>
                    <a:pt x="65509" y="69243"/>
                    <a:pt x="65691" y="69448"/>
                    <a:pt x="65851" y="69654"/>
                  </a:cubicBezTo>
                  <a:cubicBezTo>
                    <a:pt x="61834" y="72735"/>
                    <a:pt x="57862" y="75908"/>
                    <a:pt x="53845" y="78989"/>
                  </a:cubicBezTo>
                  <a:cubicBezTo>
                    <a:pt x="49645" y="82230"/>
                    <a:pt x="45422" y="85449"/>
                    <a:pt x="41200" y="88644"/>
                  </a:cubicBezTo>
                  <a:cubicBezTo>
                    <a:pt x="39899" y="89649"/>
                    <a:pt x="38598" y="90607"/>
                    <a:pt x="37297" y="91612"/>
                  </a:cubicBezTo>
                  <a:cubicBezTo>
                    <a:pt x="37639" y="90881"/>
                    <a:pt x="37981" y="90174"/>
                    <a:pt x="38301" y="89443"/>
                  </a:cubicBezTo>
                  <a:cubicBezTo>
                    <a:pt x="38666" y="88804"/>
                    <a:pt x="39009" y="88165"/>
                    <a:pt x="39397" y="87549"/>
                  </a:cubicBezTo>
                  <a:cubicBezTo>
                    <a:pt x="40994" y="84901"/>
                    <a:pt x="42706" y="82299"/>
                    <a:pt x="44509" y="79811"/>
                  </a:cubicBezTo>
                  <a:cubicBezTo>
                    <a:pt x="46335" y="77323"/>
                    <a:pt x="48230" y="74858"/>
                    <a:pt x="50307" y="72621"/>
                  </a:cubicBezTo>
                  <a:cubicBezTo>
                    <a:pt x="52361" y="70407"/>
                    <a:pt x="54735" y="68421"/>
                    <a:pt x="57680" y="67599"/>
                  </a:cubicBezTo>
                  <a:cubicBezTo>
                    <a:pt x="58520" y="67356"/>
                    <a:pt x="59397" y="67227"/>
                    <a:pt x="60268" y="67227"/>
                  </a:cubicBezTo>
                  <a:close/>
                  <a:moveTo>
                    <a:pt x="8086" y="67591"/>
                  </a:moveTo>
                  <a:cubicBezTo>
                    <a:pt x="14225" y="67591"/>
                    <a:pt x="18999" y="72480"/>
                    <a:pt x="22666" y="76889"/>
                  </a:cubicBezTo>
                  <a:cubicBezTo>
                    <a:pt x="26569" y="81591"/>
                    <a:pt x="30107" y="86681"/>
                    <a:pt x="33120" y="92022"/>
                  </a:cubicBezTo>
                  <a:cubicBezTo>
                    <a:pt x="30221" y="88530"/>
                    <a:pt x="27162" y="85198"/>
                    <a:pt x="23921" y="82048"/>
                  </a:cubicBezTo>
                  <a:cubicBezTo>
                    <a:pt x="20200" y="78373"/>
                    <a:pt x="16183" y="74972"/>
                    <a:pt x="11778" y="72119"/>
                  </a:cubicBezTo>
                  <a:cubicBezTo>
                    <a:pt x="10568" y="71320"/>
                    <a:pt x="9313" y="70589"/>
                    <a:pt x="8012" y="69882"/>
                  </a:cubicBezTo>
                  <a:cubicBezTo>
                    <a:pt x="6893" y="69288"/>
                    <a:pt x="5729" y="68695"/>
                    <a:pt x="4497" y="68353"/>
                  </a:cubicBezTo>
                  <a:cubicBezTo>
                    <a:pt x="5364" y="67942"/>
                    <a:pt x="6300" y="67713"/>
                    <a:pt x="7236" y="67622"/>
                  </a:cubicBezTo>
                  <a:cubicBezTo>
                    <a:pt x="7522" y="67601"/>
                    <a:pt x="7806" y="67591"/>
                    <a:pt x="8086" y="67591"/>
                  </a:cubicBezTo>
                  <a:close/>
                  <a:moveTo>
                    <a:pt x="47768" y="0"/>
                  </a:moveTo>
                  <a:cubicBezTo>
                    <a:pt x="46340" y="0"/>
                    <a:pt x="44865" y="703"/>
                    <a:pt x="43733" y="1612"/>
                  </a:cubicBezTo>
                  <a:cubicBezTo>
                    <a:pt x="41474" y="3415"/>
                    <a:pt x="40013" y="6268"/>
                    <a:pt x="39031" y="8938"/>
                  </a:cubicBezTo>
                  <a:cubicBezTo>
                    <a:pt x="37913" y="11906"/>
                    <a:pt x="37297" y="15056"/>
                    <a:pt x="36863" y="18206"/>
                  </a:cubicBezTo>
                  <a:cubicBezTo>
                    <a:pt x="36406" y="21447"/>
                    <a:pt x="36201" y="24734"/>
                    <a:pt x="36087" y="27998"/>
                  </a:cubicBezTo>
                  <a:cubicBezTo>
                    <a:pt x="35813" y="34731"/>
                    <a:pt x="35699" y="41464"/>
                    <a:pt x="35585" y="48175"/>
                  </a:cubicBezTo>
                  <a:cubicBezTo>
                    <a:pt x="35539" y="51485"/>
                    <a:pt x="35493" y="54772"/>
                    <a:pt x="35448" y="58058"/>
                  </a:cubicBezTo>
                  <a:cubicBezTo>
                    <a:pt x="35242" y="56210"/>
                    <a:pt x="35014" y="54361"/>
                    <a:pt x="34786" y="52512"/>
                  </a:cubicBezTo>
                  <a:cubicBezTo>
                    <a:pt x="33941" y="46030"/>
                    <a:pt x="32937" y="39570"/>
                    <a:pt x="31841" y="33110"/>
                  </a:cubicBezTo>
                  <a:cubicBezTo>
                    <a:pt x="30860" y="27267"/>
                    <a:pt x="29719" y="21424"/>
                    <a:pt x="27778" y="15809"/>
                  </a:cubicBezTo>
                  <a:cubicBezTo>
                    <a:pt x="26843" y="13047"/>
                    <a:pt x="25701" y="10354"/>
                    <a:pt x="24309" y="7774"/>
                  </a:cubicBezTo>
                  <a:cubicBezTo>
                    <a:pt x="23624" y="6496"/>
                    <a:pt x="22894" y="5241"/>
                    <a:pt x="22072" y="4054"/>
                  </a:cubicBezTo>
                  <a:cubicBezTo>
                    <a:pt x="21342" y="3027"/>
                    <a:pt x="20474" y="2000"/>
                    <a:pt x="19287" y="1497"/>
                  </a:cubicBezTo>
                  <a:cubicBezTo>
                    <a:pt x="18791" y="1288"/>
                    <a:pt x="18299" y="1195"/>
                    <a:pt x="17819" y="1195"/>
                  </a:cubicBezTo>
                  <a:cubicBezTo>
                    <a:pt x="15941" y="1195"/>
                    <a:pt x="14257" y="2632"/>
                    <a:pt x="13239" y="4214"/>
                  </a:cubicBezTo>
                  <a:cubicBezTo>
                    <a:pt x="11664" y="6656"/>
                    <a:pt x="11207" y="9829"/>
                    <a:pt x="11116" y="12682"/>
                  </a:cubicBezTo>
                  <a:cubicBezTo>
                    <a:pt x="11025" y="15855"/>
                    <a:pt x="11458" y="19027"/>
                    <a:pt x="12029" y="22154"/>
                  </a:cubicBezTo>
                  <a:cubicBezTo>
                    <a:pt x="12645" y="25373"/>
                    <a:pt x="13513" y="28545"/>
                    <a:pt x="14426" y="31672"/>
                  </a:cubicBezTo>
                  <a:cubicBezTo>
                    <a:pt x="16343" y="38132"/>
                    <a:pt x="18397" y="44546"/>
                    <a:pt x="20429" y="50960"/>
                  </a:cubicBezTo>
                  <a:cubicBezTo>
                    <a:pt x="22483" y="57419"/>
                    <a:pt x="24583" y="63856"/>
                    <a:pt x="26706" y="70293"/>
                  </a:cubicBezTo>
                  <a:cubicBezTo>
                    <a:pt x="28828" y="76684"/>
                    <a:pt x="30974" y="83075"/>
                    <a:pt x="33165" y="89466"/>
                  </a:cubicBezTo>
                  <a:cubicBezTo>
                    <a:pt x="33485" y="90402"/>
                    <a:pt x="33827" y="91360"/>
                    <a:pt x="34147" y="92319"/>
                  </a:cubicBezTo>
                  <a:cubicBezTo>
                    <a:pt x="33028" y="90082"/>
                    <a:pt x="31704" y="87937"/>
                    <a:pt x="30358" y="85837"/>
                  </a:cubicBezTo>
                  <a:cubicBezTo>
                    <a:pt x="28555" y="83029"/>
                    <a:pt x="26592" y="80336"/>
                    <a:pt x="24514" y="77711"/>
                  </a:cubicBezTo>
                  <a:cubicBezTo>
                    <a:pt x="20589" y="72804"/>
                    <a:pt x="15864" y="67394"/>
                    <a:pt x="9176" y="66709"/>
                  </a:cubicBezTo>
                  <a:cubicBezTo>
                    <a:pt x="8808" y="66673"/>
                    <a:pt x="8433" y="66654"/>
                    <a:pt x="8055" y="66654"/>
                  </a:cubicBezTo>
                  <a:cubicBezTo>
                    <a:pt x="5596" y="66654"/>
                    <a:pt x="3019" y="67462"/>
                    <a:pt x="1575" y="69540"/>
                  </a:cubicBezTo>
                  <a:cubicBezTo>
                    <a:pt x="0" y="71776"/>
                    <a:pt x="479" y="74835"/>
                    <a:pt x="1872" y="77026"/>
                  </a:cubicBezTo>
                  <a:cubicBezTo>
                    <a:pt x="3470" y="79560"/>
                    <a:pt x="6254" y="80975"/>
                    <a:pt x="8970" y="82048"/>
                  </a:cubicBezTo>
                  <a:cubicBezTo>
                    <a:pt x="11778" y="83166"/>
                    <a:pt x="14654" y="84148"/>
                    <a:pt x="17484" y="85266"/>
                  </a:cubicBezTo>
                  <a:cubicBezTo>
                    <a:pt x="22483" y="87275"/>
                    <a:pt x="27482" y="89626"/>
                    <a:pt x="31636" y="93118"/>
                  </a:cubicBezTo>
                  <a:lnTo>
                    <a:pt x="33188" y="93118"/>
                  </a:lnTo>
                  <a:cubicBezTo>
                    <a:pt x="29650" y="89945"/>
                    <a:pt x="25450" y="87594"/>
                    <a:pt x="21114" y="85677"/>
                  </a:cubicBezTo>
                  <a:cubicBezTo>
                    <a:pt x="18466" y="84513"/>
                    <a:pt x="15750" y="83509"/>
                    <a:pt x="13033" y="82504"/>
                  </a:cubicBezTo>
                  <a:cubicBezTo>
                    <a:pt x="10294" y="81500"/>
                    <a:pt x="7441" y="80633"/>
                    <a:pt x="5044" y="78921"/>
                  </a:cubicBezTo>
                  <a:cubicBezTo>
                    <a:pt x="2922" y="77391"/>
                    <a:pt x="1278" y="74858"/>
                    <a:pt x="1575" y="72142"/>
                  </a:cubicBezTo>
                  <a:cubicBezTo>
                    <a:pt x="1735" y="70818"/>
                    <a:pt x="2397" y="69813"/>
                    <a:pt x="3333" y="69060"/>
                  </a:cubicBezTo>
                  <a:cubicBezTo>
                    <a:pt x="3355" y="69083"/>
                    <a:pt x="3378" y="69083"/>
                    <a:pt x="3378" y="69083"/>
                  </a:cubicBezTo>
                  <a:cubicBezTo>
                    <a:pt x="4771" y="69311"/>
                    <a:pt x="6026" y="69928"/>
                    <a:pt x="7259" y="70567"/>
                  </a:cubicBezTo>
                  <a:cubicBezTo>
                    <a:pt x="8400" y="71183"/>
                    <a:pt x="9518" y="71822"/>
                    <a:pt x="10614" y="72507"/>
                  </a:cubicBezTo>
                  <a:cubicBezTo>
                    <a:pt x="12828" y="73876"/>
                    <a:pt x="14951" y="75406"/>
                    <a:pt x="16982" y="77049"/>
                  </a:cubicBezTo>
                  <a:cubicBezTo>
                    <a:pt x="20999" y="80290"/>
                    <a:pt x="24651" y="83965"/>
                    <a:pt x="28189" y="87731"/>
                  </a:cubicBezTo>
                  <a:cubicBezTo>
                    <a:pt x="29856" y="89512"/>
                    <a:pt x="31499" y="91338"/>
                    <a:pt x="33188" y="93118"/>
                  </a:cubicBezTo>
                  <a:lnTo>
                    <a:pt x="36794" y="93118"/>
                  </a:lnTo>
                  <a:cubicBezTo>
                    <a:pt x="40378" y="90562"/>
                    <a:pt x="43870" y="87845"/>
                    <a:pt x="47363" y="85175"/>
                  </a:cubicBezTo>
                  <a:cubicBezTo>
                    <a:pt x="51562" y="81979"/>
                    <a:pt x="55740" y="78761"/>
                    <a:pt x="59917" y="75520"/>
                  </a:cubicBezTo>
                  <a:cubicBezTo>
                    <a:pt x="62085" y="73853"/>
                    <a:pt x="64276" y="72164"/>
                    <a:pt x="66422" y="70453"/>
                  </a:cubicBezTo>
                  <a:cubicBezTo>
                    <a:pt x="67472" y="72301"/>
                    <a:pt x="67403" y="74607"/>
                    <a:pt x="66764" y="76707"/>
                  </a:cubicBezTo>
                  <a:cubicBezTo>
                    <a:pt x="65144" y="82139"/>
                    <a:pt x="60168" y="85700"/>
                    <a:pt x="55169" y="87754"/>
                  </a:cubicBezTo>
                  <a:cubicBezTo>
                    <a:pt x="52293" y="88941"/>
                    <a:pt x="49326" y="89786"/>
                    <a:pt x="46358" y="90653"/>
                  </a:cubicBezTo>
                  <a:cubicBezTo>
                    <a:pt x="43574" y="91475"/>
                    <a:pt x="40812" y="92296"/>
                    <a:pt x="38027" y="93118"/>
                  </a:cubicBezTo>
                  <a:lnTo>
                    <a:pt x="41656" y="93118"/>
                  </a:lnTo>
                  <a:cubicBezTo>
                    <a:pt x="42683" y="92798"/>
                    <a:pt x="43711" y="92502"/>
                    <a:pt x="44738" y="92205"/>
                  </a:cubicBezTo>
                  <a:cubicBezTo>
                    <a:pt x="47933" y="91269"/>
                    <a:pt x="51152" y="90402"/>
                    <a:pt x="54256" y="89215"/>
                  </a:cubicBezTo>
                  <a:cubicBezTo>
                    <a:pt x="59688" y="87161"/>
                    <a:pt x="65029" y="83805"/>
                    <a:pt x="67335" y="78213"/>
                  </a:cubicBezTo>
                  <a:cubicBezTo>
                    <a:pt x="68430" y="75588"/>
                    <a:pt x="68841" y="72279"/>
                    <a:pt x="67266" y="69768"/>
                  </a:cubicBezTo>
                  <a:cubicBezTo>
                    <a:pt x="67221" y="69699"/>
                    <a:pt x="67175" y="69631"/>
                    <a:pt x="67129" y="69562"/>
                  </a:cubicBezTo>
                  <a:cubicBezTo>
                    <a:pt x="67084" y="69425"/>
                    <a:pt x="66992" y="69288"/>
                    <a:pt x="66878" y="69220"/>
                  </a:cubicBezTo>
                  <a:cubicBezTo>
                    <a:pt x="65372" y="67303"/>
                    <a:pt x="62952" y="66230"/>
                    <a:pt x="60556" y="66161"/>
                  </a:cubicBezTo>
                  <a:cubicBezTo>
                    <a:pt x="60480" y="66160"/>
                    <a:pt x="60406" y="66159"/>
                    <a:pt x="60331" y="66159"/>
                  </a:cubicBezTo>
                  <a:cubicBezTo>
                    <a:pt x="53832" y="66159"/>
                    <a:pt x="49307" y="72012"/>
                    <a:pt x="45696" y="76661"/>
                  </a:cubicBezTo>
                  <a:cubicBezTo>
                    <a:pt x="43893" y="78989"/>
                    <a:pt x="42181" y="81409"/>
                    <a:pt x="40583" y="83897"/>
                  </a:cubicBezTo>
                  <a:cubicBezTo>
                    <a:pt x="41839" y="80610"/>
                    <a:pt x="42934" y="77277"/>
                    <a:pt x="43939" y="73922"/>
                  </a:cubicBezTo>
                  <a:cubicBezTo>
                    <a:pt x="45856" y="67440"/>
                    <a:pt x="47363" y="60866"/>
                    <a:pt x="48686" y="54247"/>
                  </a:cubicBezTo>
                  <a:cubicBezTo>
                    <a:pt x="49965" y="47833"/>
                    <a:pt x="51083" y="41396"/>
                    <a:pt x="52110" y="34914"/>
                  </a:cubicBezTo>
                  <a:cubicBezTo>
                    <a:pt x="53046" y="29070"/>
                    <a:pt x="53822" y="23181"/>
                    <a:pt x="53799" y="17247"/>
                  </a:cubicBezTo>
                  <a:cubicBezTo>
                    <a:pt x="53777" y="14325"/>
                    <a:pt x="53571" y="11404"/>
                    <a:pt x="53092" y="8528"/>
                  </a:cubicBezTo>
                  <a:cubicBezTo>
                    <a:pt x="52841" y="7090"/>
                    <a:pt x="52544" y="5674"/>
                    <a:pt x="52156" y="4282"/>
                  </a:cubicBezTo>
                  <a:cubicBezTo>
                    <a:pt x="51791" y="3072"/>
                    <a:pt x="51311" y="1817"/>
                    <a:pt x="50330" y="972"/>
                  </a:cubicBezTo>
                  <a:cubicBezTo>
                    <a:pt x="49560" y="282"/>
                    <a:pt x="48673" y="0"/>
                    <a:pt x="47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5903350" y="3616725"/>
              <a:ext cx="386925" cy="405150"/>
            </a:xfrm>
            <a:custGeom>
              <a:avLst/>
              <a:gdLst/>
              <a:ahLst/>
              <a:cxnLst/>
              <a:rect l="l" t="t" r="r" b="b"/>
              <a:pathLst>
                <a:path w="15477" h="16206" extrusionOk="0">
                  <a:moveTo>
                    <a:pt x="1" y="0"/>
                  </a:moveTo>
                  <a:lnTo>
                    <a:pt x="1" y="16206"/>
                  </a:lnTo>
                  <a:lnTo>
                    <a:pt x="15476" y="16206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5903350" y="4141700"/>
              <a:ext cx="386925" cy="122125"/>
            </a:xfrm>
            <a:custGeom>
              <a:avLst/>
              <a:gdLst/>
              <a:ahLst/>
              <a:cxnLst/>
              <a:rect l="l" t="t" r="r" b="b"/>
              <a:pathLst>
                <a:path w="15477" h="4885" extrusionOk="0">
                  <a:moveTo>
                    <a:pt x="1" y="0"/>
                  </a:moveTo>
                  <a:cubicBezTo>
                    <a:pt x="1" y="2694"/>
                    <a:pt x="2192" y="4885"/>
                    <a:pt x="4885" y="4885"/>
                  </a:cubicBezTo>
                  <a:lnTo>
                    <a:pt x="10592" y="4885"/>
                  </a:lnTo>
                  <a:cubicBezTo>
                    <a:pt x="13285" y="4885"/>
                    <a:pt x="15476" y="2694"/>
                    <a:pt x="15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5903350" y="4053250"/>
              <a:ext cx="386925" cy="57075"/>
            </a:xfrm>
            <a:custGeom>
              <a:avLst/>
              <a:gdLst/>
              <a:ahLst/>
              <a:cxnLst/>
              <a:rect l="l" t="t" r="r" b="b"/>
              <a:pathLst>
                <a:path w="15477" h="2283" extrusionOk="0">
                  <a:moveTo>
                    <a:pt x="1" y="0"/>
                  </a:moveTo>
                  <a:lnTo>
                    <a:pt x="1" y="2283"/>
                  </a:lnTo>
                  <a:lnTo>
                    <a:pt x="15476" y="2283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1" name="Google Shape;321;p23"/>
          <p:cNvCxnSpPr/>
          <p:nvPr/>
        </p:nvCxnSpPr>
        <p:spPr>
          <a:xfrm>
            <a:off x="362400" y="4605525"/>
            <a:ext cx="8419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2" name="Google Shape;322;p23"/>
          <p:cNvGrpSpPr/>
          <p:nvPr/>
        </p:nvGrpSpPr>
        <p:grpSpPr>
          <a:xfrm>
            <a:off x="8512600" y="1951725"/>
            <a:ext cx="1721050" cy="2975050"/>
            <a:chOff x="5219175" y="1288775"/>
            <a:chExt cx="1721050" cy="2975050"/>
          </a:xfrm>
        </p:grpSpPr>
        <p:sp>
          <p:nvSpPr>
            <p:cNvPr id="323" name="Google Shape;323;p23"/>
            <p:cNvSpPr/>
            <p:nvPr/>
          </p:nvSpPr>
          <p:spPr>
            <a:xfrm>
              <a:off x="5219175" y="1288775"/>
              <a:ext cx="1721050" cy="2327975"/>
            </a:xfrm>
            <a:custGeom>
              <a:avLst/>
              <a:gdLst/>
              <a:ahLst/>
              <a:cxnLst/>
              <a:rect l="l" t="t" r="r" b="b"/>
              <a:pathLst>
                <a:path w="68842" h="93119" extrusionOk="0">
                  <a:moveTo>
                    <a:pt x="45765" y="1497"/>
                  </a:moveTo>
                  <a:lnTo>
                    <a:pt x="45765" y="1497"/>
                  </a:lnTo>
                  <a:cubicBezTo>
                    <a:pt x="44669" y="3894"/>
                    <a:pt x="44190" y="6565"/>
                    <a:pt x="43825" y="9167"/>
                  </a:cubicBezTo>
                  <a:cubicBezTo>
                    <a:pt x="43391" y="12248"/>
                    <a:pt x="43049" y="15352"/>
                    <a:pt x="42729" y="18434"/>
                  </a:cubicBezTo>
                  <a:cubicBezTo>
                    <a:pt x="42090" y="24551"/>
                    <a:pt x="41588" y="30691"/>
                    <a:pt x="41131" y="36808"/>
                  </a:cubicBezTo>
                  <a:cubicBezTo>
                    <a:pt x="40675" y="42971"/>
                    <a:pt x="40264" y="49134"/>
                    <a:pt x="39785" y="55297"/>
                  </a:cubicBezTo>
                  <a:cubicBezTo>
                    <a:pt x="39305" y="61414"/>
                    <a:pt x="38780" y="67554"/>
                    <a:pt x="38118" y="73648"/>
                  </a:cubicBezTo>
                  <a:cubicBezTo>
                    <a:pt x="37639" y="78008"/>
                    <a:pt x="37068" y="82367"/>
                    <a:pt x="36406" y="86727"/>
                  </a:cubicBezTo>
                  <a:cubicBezTo>
                    <a:pt x="36726" y="82048"/>
                    <a:pt x="36749" y="77346"/>
                    <a:pt x="36566" y="72667"/>
                  </a:cubicBezTo>
                  <a:cubicBezTo>
                    <a:pt x="36521" y="71548"/>
                    <a:pt x="36475" y="70430"/>
                    <a:pt x="36406" y="69288"/>
                  </a:cubicBezTo>
                  <a:cubicBezTo>
                    <a:pt x="36429" y="64267"/>
                    <a:pt x="36475" y="59223"/>
                    <a:pt x="36543" y="54178"/>
                  </a:cubicBezTo>
                  <a:cubicBezTo>
                    <a:pt x="36658" y="47559"/>
                    <a:pt x="36772" y="40939"/>
                    <a:pt x="36954" y="34320"/>
                  </a:cubicBezTo>
                  <a:cubicBezTo>
                    <a:pt x="37114" y="27906"/>
                    <a:pt x="37183" y="21424"/>
                    <a:pt x="38415" y="15101"/>
                  </a:cubicBezTo>
                  <a:cubicBezTo>
                    <a:pt x="39009" y="12111"/>
                    <a:pt x="39830" y="9098"/>
                    <a:pt x="41268" y="6405"/>
                  </a:cubicBezTo>
                  <a:cubicBezTo>
                    <a:pt x="42295" y="4533"/>
                    <a:pt x="43756" y="2433"/>
                    <a:pt x="45765" y="1497"/>
                  </a:cubicBezTo>
                  <a:close/>
                  <a:moveTo>
                    <a:pt x="15133" y="3460"/>
                  </a:moveTo>
                  <a:lnTo>
                    <a:pt x="15133" y="3460"/>
                  </a:lnTo>
                  <a:cubicBezTo>
                    <a:pt x="14859" y="6085"/>
                    <a:pt x="15270" y="8779"/>
                    <a:pt x="15750" y="11358"/>
                  </a:cubicBezTo>
                  <a:cubicBezTo>
                    <a:pt x="16320" y="14417"/>
                    <a:pt x="16982" y="17452"/>
                    <a:pt x="17667" y="20488"/>
                  </a:cubicBezTo>
                  <a:cubicBezTo>
                    <a:pt x="19014" y="26491"/>
                    <a:pt x="20520" y="32448"/>
                    <a:pt x="22049" y="38406"/>
                  </a:cubicBezTo>
                  <a:cubicBezTo>
                    <a:pt x="23579" y="44386"/>
                    <a:pt x="25154" y="50366"/>
                    <a:pt x="26683" y="56369"/>
                  </a:cubicBezTo>
                  <a:cubicBezTo>
                    <a:pt x="28189" y="62304"/>
                    <a:pt x="29650" y="68284"/>
                    <a:pt x="30974" y="74287"/>
                  </a:cubicBezTo>
                  <a:cubicBezTo>
                    <a:pt x="31910" y="78578"/>
                    <a:pt x="32777" y="82892"/>
                    <a:pt x="33530" y="87229"/>
                  </a:cubicBezTo>
                  <a:cubicBezTo>
                    <a:pt x="32161" y="83189"/>
                    <a:pt x="30769" y="79149"/>
                    <a:pt x="29422" y="75109"/>
                  </a:cubicBezTo>
                  <a:cubicBezTo>
                    <a:pt x="27322" y="68855"/>
                    <a:pt x="25268" y="62601"/>
                    <a:pt x="23259" y="56324"/>
                  </a:cubicBezTo>
                  <a:cubicBezTo>
                    <a:pt x="21228" y="50024"/>
                    <a:pt x="19242" y="43724"/>
                    <a:pt x="17279" y="37402"/>
                  </a:cubicBezTo>
                  <a:cubicBezTo>
                    <a:pt x="15384" y="31262"/>
                    <a:pt x="13376" y="25099"/>
                    <a:pt x="12531" y="18708"/>
                  </a:cubicBezTo>
                  <a:cubicBezTo>
                    <a:pt x="12120" y="15695"/>
                    <a:pt x="11938" y="12568"/>
                    <a:pt x="12440" y="9555"/>
                  </a:cubicBezTo>
                  <a:cubicBezTo>
                    <a:pt x="12828" y="7455"/>
                    <a:pt x="13513" y="5013"/>
                    <a:pt x="15133" y="3460"/>
                  </a:cubicBezTo>
                  <a:close/>
                  <a:moveTo>
                    <a:pt x="47702" y="1001"/>
                  </a:moveTo>
                  <a:cubicBezTo>
                    <a:pt x="48631" y="1001"/>
                    <a:pt x="49488" y="1406"/>
                    <a:pt x="50102" y="2182"/>
                  </a:cubicBezTo>
                  <a:cubicBezTo>
                    <a:pt x="50923" y="3209"/>
                    <a:pt x="51220" y="4602"/>
                    <a:pt x="51517" y="5834"/>
                  </a:cubicBezTo>
                  <a:cubicBezTo>
                    <a:pt x="52179" y="8619"/>
                    <a:pt x="52567" y="11472"/>
                    <a:pt x="52704" y="14325"/>
                  </a:cubicBezTo>
                  <a:cubicBezTo>
                    <a:pt x="53023" y="20100"/>
                    <a:pt x="52453" y="25898"/>
                    <a:pt x="51631" y="31604"/>
                  </a:cubicBezTo>
                  <a:cubicBezTo>
                    <a:pt x="50741" y="37790"/>
                    <a:pt x="49645" y="43975"/>
                    <a:pt x="48504" y="50115"/>
                  </a:cubicBezTo>
                  <a:cubicBezTo>
                    <a:pt x="47294" y="56620"/>
                    <a:pt x="45925" y="63080"/>
                    <a:pt x="44213" y="69471"/>
                  </a:cubicBezTo>
                  <a:cubicBezTo>
                    <a:pt x="42524" y="75794"/>
                    <a:pt x="40492" y="82002"/>
                    <a:pt x="38004" y="88051"/>
                  </a:cubicBezTo>
                  <a:cubicBezTo>
                    <a:pt x="37981" y="88096"/>
                    <a:pt x="37981" y="88119"/>
                    <a:pt x="37959" y="88165"/>
                  </a:cubicBezTo>
                  <a:cubicBezTo>
                    <a:pt x="37616" y="88758"/>
                    <a:pt x="37251" y="89375"/>
                    <a:pt x="36931" y="89991"/>
                  </a:cubicBezTo>
                  <a:cubicBezTo>
                    <a:pt x="37183" y="88439"/>
                    <a:pt x="37411" y="86910"/>
                    <a:pt x="37639" y="85357"/>
                  </a:cubicBezTo>
                  <a:cubicBezTo>
                    <a:pt x="38073" y="82322"/>
                    <a:pt x="38484" y="79286"/>
                    <a:pt x="38826" y="76250"/>
                  </a:cubicBezTo>
                  <a:cubicBezTo>
                    <a:pt x="39534" y="70133"/>
                    <a:pt x="40104" y="64016"/>
                    <a:pt x="40583" y="57899"/>
                  </a:cubicBezTo>
                  <a:cubicBezTo>
                    <a:pt x="41063" y="51804"/>
                    <a:pt x="41497" y="45710"/>
                    <a:pt x="41930" y="39593"/>
                  </a:cubicBezTo>
                  <a:cubicBezTo>
                    <a:pt x="42387" y="33476"/>
                    <a:pt x="42843" y="27336"/>
                    <a:pt x="43437" y="21218"/>
                  </a:cubicBezTo>
                  <a:cubicBezTo>
                    <a:pt x="43733" y="18160"/>
                    <a:pt x="44053" y="15101"/>
                    <a:pt x="44395" y="12043"/>
                  </a:cubicBezTo>
                  <a:cubicBezTo>
                    <a:pt x="44761" y="8961"/>
                    <a:pt x="45126" y="5834"/>
                    <a:pt x="46107" y="2867"/>
                  </a:cubicBezTo>
                  <a:cubicBezTo>
                    <a:pt x="46313" y="2273"/>
                    <a:pt x="46541" y="1703"/>
                    <a:pt x="46769" y="1132"/>
                  </a:cubicBezTo>
                  <a:cubicBezTo>
                    <a:pt x="46838" y="1109"/>
                    <a:pt x="46883" y="1087"/>
                    <a:pt x="46952" y="1087"/>
                  </a:cubicBezTo>
                  <a:cubicBezTo>
                    <a:pt x="47205" y="1029"/>
                    <a:pt x="47456" y="1001"/>
                    <a:pt x="47702" y="1001"/>
                  </a:cubicBezTo>
                  <a:close/>
                  <a:moveTo>
                    <a:pt x="17775" y="2219"/>
                  </a:moveTo>
                  <a:cubicBezTo>
                    <a:pt x="18347" y="2219"/>
                    <a:pt x="18918" y="2385"/>
                    <a:pt x="19447" y="2730"/>
                  </a:cubicBezTo>
                  <a:cubicBezTo>
                    <a:pt x="20566" y="3460"/>
                    <a:pt x="21273" y="4670"/>
                    <a:pt x="21958" y="5743"/>
                  </a:cubicBezTo>
                  <a:cubicBezTo>
                    <a:pt x="23487" y="8162"/>
                    <a:pt x="24766" y="10742"/>
                    <a:pt x="25816" y="13412"/>
                  </a:cubicBezTo>
                  <a:cubicBezTo>
                    <a:pt x="27961" y="18776"/>
                    <a:pt x="29262" y="24437"/>
                    <a:pt x="30312" y="30120"/>
                  </a:cubicBezTo>
                  <a:cubicBezTo>
                    <a:pt x="31453" y="36260"/>
                    <a:pt x="32412" y="42469"/>
                    <a:pt x="33279" y="48654"/>
                  </a:cubicBezTo>
                  <a:cubicBezTo>
                    <a:pt x="34192" y="54909"/>
                    <a:pt x="34923" y="61208"/>
                    <a:pt x="35356" y="67508"/>
                  </a:cubicBezTo>
                  <a:cubicBezTo>
                    <a:pt x="35356" y="67850"/>
                    <a:pt x="35356" y="68170"/>
                    <a:pt x="35356" y="68512"/>
                  </a:cubicBezTo>
                  <a:cubicBezTo>
                    <a:pt x="35311" y="75246"/>
                    <a:pt x="35311" y="82002"/>
                    <a:pt x="35334" y="88736"/>
                  </a:cubicBezTo>
                  <a:cubicBezTo>
                    <a:pt x="35334" y="89078"/>
                    <a:pt x="35334" y="89397"/>
                    <a:pt x="35334" y="89740"/>
                  </a:cubicBezTo>
                  <a:cubicBezTo>
                    <a:pt x="35311" y="90196"/>
                    <a:pt x="35265" y="90676"/>
                    <a:pt x="35242" y="91132"/>
                  </a:cubicBezTo>
                  <a:cubicBezTo>
                    <a:pt x="34946" y="89261"/>
                    <a:pt x="34603" y="87389"/>
                    <a:pt x="34261" y="85540"/>
                  </a:cubicBezTo>
                  <a:cubicBezTo>
                    <a:pt x="33713" y="82504"/>
                    <a:pt x="33120" y="79514"/>
                    <a:pt x="32481" y="76501"/>
                  </a:cubicBezTo>
                  <a:cubicBezTo>
                    <a:pt x="31202" y="70498"/>
                    <a:pt x="29764" y="64518"/>
                    <a:pt x="28281" y="58561"/>
                  </a:cubicBezTo>
                  <a:cubicBezTo>
                    <a:pt x="26774" y="52626"/>
                    <a:pt x="25222" y="46714"/>
                    <a:pt x="23693" y="40803"/>
                  </a:cubicBezTo>
                  <a:cubicBezTo>
                    <a:pt x="22141" y="34845"/>
                    <a:pt x="20634" y="28888"/>
                    <a:pt x="19242" y="22908"/>
                  </a:cubicBezTo>
                  <a:cubicBezTo>
                    <a:pt x="18534" y="19917"/>
                    <a:pt x="17849" y="16904"/>
                    <a:pt x="17210" y="13914"/>
                  </a:cubicBezTo>
                  <a:cubicBezTo>
                    <a:pt x="16571" y="10856"/>
                    <a:pt x="15909" y="7797"/>
                    <a:pt x="15887" y="4647"/>
                  </a:cubicBezTo>
                  <a:cubicBezTo>
                    <a:pt x="15887" y="4031"/>
                    <a:pt x="15932" y="3415"/>
                    <a:pt x="15955" y="2798"/>
                  </a:cubicBezTo>
                  <a:cubicBezTo>
                    <a:pt x="16023" y="2776"/>
                    <a:pt x="16069" y="2730"/>
                    <a:pt x="16115" y="2684"/>
                  </a:cubicBezTo>
                  <a:cubicBezTo>
                    <a:pt x="16646" y="2379"/>
                    <a:pt x="17212" y="2219"/>
                    <a:pt x="17775" y="2219"/>
                  </a:cubicBezTo>
                  <a:close/>
                  <a:moveTo>
                    <a:pt x="60268" y="67227"/>
                  </a:moveTo>
                  <a:cubicBezTo>
                    <a:pt x="62094" y="67227"/>
                    <a:pt x="63897" y="67793"/>
                    <a:pt x="65303" y="69060"/>
                  </a:cubicBezTo>
                  <a:cubicBezTo>
                    <a:pt x="65509" y="69243"/>
                    <a:pt x="65691" y="69448"/>
                    <a:pt x="65851" y="69654"/>
                  </a:cubicBezTo>
                  <a:cubicBezTo>
                    <a:pt x="61834" y="72735"/>
                    <a:pt x="57862" y="75908"/>
                    <a:pt x="53845" y="78989"/>
                  </a:cubicBezTo>
                  <a:cubicBezTo>
                    <a:pt x="49645" y="82230"/>
                    <a:pt x="45422" y="85449"/>
                    <a:pt x="41200" y="88644"/>
                  </a:cubicBezTo>
                  <a:cubicBezTo>
                    <a:pt x="39899" y="89649"/>
                    <a:pt x="38598" y="90607"/>
                    <a:pt x="37297" y="91612"/>
                  </a:cubicBezTo>
                  <a:cubicBezTo>
                    <a:pt x="37639" y="90881"/>
                    <a:pt x="37981" y="90174"/>
                    <a:pt x="38301" y="89443"/>
                  </a:cubicBezTo>
                  <a:cubicBezTo>
                    <a:pt x="38666" y="88804"/>
                    <a:pt x="39009" y="88165"/>
                    <a:pt x="39397" y="87549"/>
                  </a:cubicBezTo>
                  <a:cubicBezTo>
                    <a:pt x="40994" y="84901"/>
                    <a:pt x="42706" y="82299"/>
                    <a:pt x="44509" y="79811"/>
                  </a:cubicBezTo>
                  <a:cubicBezTo>
                    <a:pt x="46335" y="77323"/>
                    <a:pt x="48230" y="74858"/>
                    <a:pt x="50307" y="72621"/>
                  </a:cubicBezTo>
                  <a:cubicBezTo>
                    <a:pt x="52361" y="70407"/>
                    <a:pt x="54735" y="68421"/>
                    <a:pt x="57680" y="67599"/>
                  </a:cubicBezTo>
                  <a:cubicBezTo>
                    <a:pt x="58520" y="67356"/>
                    <a:pt x="59397" y="67227"/>
                    <a:pt x="60268" y="67227"/>
                  </a:cubicBezTo>
                  <a:close/>
                  <a:moveTo>
                    <a:pt x="8086" y="67591"/>
                  </a:moveTo>
                  <a:cubicBezTo>
                    <a:pt x="14225" y="67591"/>
                    <a:pt x="18999" y="72480"/>
                    <a:pt x="22666" y="76889"/>
                  </a:cubicBezTo>
                  <a:cubicBezTo>
                    <a:pt x="26569" y="81591"/>
                    <a:pt x="30107" y="86681"/>
                    <a:pt x="33120" y="92022"/>
                  </a:cubicBezTo>
                  <a:cubicBezTo>
                    <a:pt x="30221" y="88530"/>
                    <a:pt x="27162" y="85198"/>
                    <a:pt x="23921" y="82048"/>
                  </a:cubicBezTo>
                  <a:cubicBezTo>
                    <a:pt x="20200" y="78373"/>
                    <a:pt x="16183" y="74972"/>
                    <a:pt x="11778" y="72119"/>
                  </a:cubicBezTo>
                  <a:cubicBezTo>
                    <a:pt x="10568" y="71320"/>
                    <a:pt x="9313" y="70589"/>
                    <a:pt x="8012" y="69882"/>
                  </a:cubicBezTo>
                  <a:cubicBezTo>
                    <a:pt x="6893" y="69288"/>
                    <a:pt x="5729" y="68695"/>
                    <a:pt x="4497" y="68353"/>
                  </a:cubicBezTo>
                  <a:cubicBezTo>
                    <a:pt x="5364" y="67942"/>
                    <a:pt x="6300" y="67713"/>
                    <a:pt x="7236" y="67622"/>
                  </a:cubicBezTo>
                  <a:cubicBezTo>
                    <a:pt x="7522" y="67601"/>
                    <a:pt x="7806" y="67591"/>
                    <a:pt x="8086" y="67591"/>
                  </a:cubicBezTo>
                  <a:close/>
                  <a:moveTo>
                    <a:pt x="47768" y="0"/>
                  </a:moveTo>
                  <a:cubicBezTo>
                    <a:pt x="46340" y="0"/>
                    <a:pt x="44865" y="703"/>
                    <a:pt x="43733" y="1612"/>
                  </a:cubicBezTo>
                  <a:cubicBezTo>
                    <a:pt x="41474" y="3415"/>
                    <a:pt x="40013" y="6268"/>
                    <a:pt x="39031" y="8938"/>
                  </a:cubicBezTo>
                  <a:cubicBezTo>
                    <a:pt x="37913" y="11906"/>
                    <a:pt x="37297" y="15056"/>
                    <a:pt x="36863" y="18206"/>
                  </a:cubicBezTo>
                  <a:cubicBezTo>
                    <a:pt x="36406" y="21447"/>
                    <a:pt x="36201" y="24734"/>
                    <a:pt x="36087" y="27998"/>
                  </a:cubicBezTo>
                  <a:cubicBezTo>
                    <a:pt x="35813" y="34731"/>
                    <a:pt x="35699" y="41464"/>
                    <a:pt x="35585" y="48175"/>
                  </a:cubicBezTo>
                  <a:cubicBezTo>
                    <a:pt x="35539" y="51485"/>
                    <a:pt x="35493" y="54772"/>
                    <a:pt x="35448" y="58058"/>
                  </a:cubicBezTo>
                  <a:cubicBezTo>
                    <a:pt x="35242" y="56210"/>
                    <a:pt x="35014" y="54361"/>
                    <a:pt x="34786" y="52512"/>
                  </a:cubicBezTo>
                  <a:cubicBezTo>
                    <a:pt x="33941" y="46030"/>
                    <a:pt x="32937" y="39570"/>
                    <a:pt x="31841" y="33110"/>
                  </a:cubicBezTo>
                  <a:cubicBezTo>
                    <a:pt x="30860" y="27267"/>
                    <a:pt x="29719" y="21424"/>
                    <a:pt x="27778" y="15809"/>
                  </a:cubicBezTo>
                  <a:cubicBezTo>
                    <a:pt x="26843" y="13047"/>
                    <a:pt x="25701" y="10354"/>
                    <a:pt x="24309" y="7774"/>
                  </a:cubicBezTo>
                  <a:cubicBezTo>
                    <a:pt x="23624" y="6496"/>
                    <a:pt x="22894" y="5241"/>
                    <a:pt x="22072" y="4054"/>
                  </a:cubicBezTo>
                  <a:cubicBezTo>
                    <a:pt x="21342" y="3027"/>
                    <a:pt x="20474" y="2000"/>
                    <a:pt x="19287" y="1497"/>
                  </a:cubicBezTo>
                  <a:cubicBezTo>
                    <a:pt x="18791" y="1288"/>
                    <a:pt x="18299" y="1195"/>
                    <a:pt x="17819" y="1195"/>
                  </a:cubicBezTo>
                  <a:cubicBezTo>
                    <a:pt x="15941" y="1195"/>
                    <a:pt x="14257" y="2632"/>
                    <a:pt x="13239" y="4214"/>
                  </a:cubicBezTo>
                  <a:cubicBezTo>
                    <a:pt x="11664" y="6656"/>
                    <a:pt x="11207" y="9829"/>
                    <a:pt x="11116" y="12682"/>
                  </a:cubicBezTo>
                  <a:cubicBezTo>
                    <a:pt x="11025" y="15855"/>
                    <a:pt x="11458" y="19027"/>
                    <a:pt x="12029" y="22154"/>
                  </a:cubicBezTo>
                  <a:cubicBezTo>
                    <a:pt x="12645" y="25373"/>
                    <a:pt x="13513" y="28545"/>
                    <a:pt x="14426" y="31672"/>
                  </a:cubicBezTo>
                  <a:cubicBezTo>
                    <a:pt x="16343" y="38132"/>
                    <a:pt x="18397" y="44546"/>
                    <a:pt x="20429" y="50960"/>
                  </a:cubicBezTo>
                  <a:cubicBezTo>
                    <a:pt x="22483" y="57419"/>
                    <a:pt x="24583" y="63856"/>
                    <a:pt x="26706" y="70293"/>
                  </a:cubicBezTo>
                  <a:cubicBezTo>
                    <a:pt x="28828" y="76684"/>
                    <a:pt x="30974" y="83075"/>
                    <a:pt x="33165" y="89466"/>
                  </a:cubicBezTo>
                  <a:cubicBezTo>
                    <a:pt x="33485" y="90402"/>
                    <a:pt x="33827" y="91360"/>
                    <a:pt x="34147" y="92319"/>
                  </a:cubicBezTo>
                  <a:cubicBezTo>
                    <a:pt x="33028" y="90082"/>
                    <a:pt x="31704" y="87937"/>
                    <a:pt x="30358" y="85837"/>
                  </a:cubicBezTo>
                  <a:cubicBezTo>
                    <a:pt x="28555" y="83029"/>
                    <a:pt x="26592" y="80336"/>
                    <a:pt x="24514" y="77711"/>
                  </a:cubicBezTo>
                  <a:cubicBezTo>
                    <a:pt x="20589" y="72804"/>
                    <a:pt x="15864" y="67394"/>
                    <a:pt x="9176" y="66709"/>
                  </a:cubicBezTo>
                  <a:cubicBezTo>
                    <a:pt x="8808" y="66673"/>
                    <a:pt x="8433" y="66654"/>
                    <a:pt x="8055" y="66654"/>
                  </a:cubicBezTo>
                  <a:cubicBezTo>
                    <a:pt x="5596" y="66654"/>
                    <a:pt x="3019" y="67462"/>
                    <a:pt x="1575" y="69540"/>
                  </a:cubicBezTo>
                  <a:cubicBezTo>
                    <a:pt x="0" y="71776"/>
                    <a:pt x="479" y="74835"/>
                    <a:pt x="1872" y="77026"/>
                  </a:cubicBezTo>
                  <a:cubicBezTo>
                    <a:pt x="3470" y="79560"/>
                    <a:pt x="6254" y="80975"/>
                    <a:pt x="8970" y="82048"/>
                  </a:cubicBezTo>
                  <a:cubicBezTo>
                    <a:pt x="11778" y="83166"/>
                    <a:pt x="14654" y="84148"/>
                    <a:pt x="17484" y="85266"/>
                  </a:cubicBezTo>
                  <a:cubicBezTo>
                    <a:pt x="22483" y="87275"/>
                    <a:pt x="27482" y="89626"/>
                    <a:pt x="31636" y="93118"/>
                  </a:cubicBezTo>
                  <a:lnTo>
                    <a:pt x="33188" y="93118"/>
                  </a:lnTo>
                  <a:cubicBezTo>
                    <a:pt x="29650" y="89945"/>
                    <a:pt x="25450" y="87594"/>
                    <a:pt x="21114" y="85677"/>
                  </a:cubicBezTo>
                  <a:cubicBezTo>
                    <a:pt x="18466" y="84513"/>
                    <a:pt x="15750" y="83509"/>
                    <a:pt x="13033" y="82504"/>
                  </a:cubicBezTo>
                  <a:cubicBezTo>
                    <a:pt x="10294" y="81500"/>
                    <a:pt x="7441" y="80633"/>
                    <a:pt x="5044" y="78921"/>
                  </a:cubicBezTo>
                  <a:cubicBezTo>
                    <a:pt x="2922" y="77391"/>
                    <a:pt x="1278" y="74858"/>
                    <a:pt x="1575" y="72142"/>
                  </a:cubicBezTo>
                  <a:cubicBezTo>
                    <a:pt x="1735" y="70818"/>
                    <a:pt x="2397" y="69813"/>
                    <a:pt x="3333" y="69060"/>
                  </a:cubicBezTo>
                  <a:cubicBezTo>
                    <a:pt x="3355" y="69083"/>
                    <a:pt x="3378" y="69083"/>
                    <a:pt x="3378" y="69083"/>
                  </a:cubicBezTo>
                  <a:cubicBezTo>
                    <a:pt x="4771" y="69311"/>
                    <a:pt x="6026" y="69928"/>
                    <a:pt x="7259" y="70567"/>
                  </a:cubicBezTo>
                  <a:cubicBezTo>
                    <a:pt x="8400" y="71183"/>
                    <a:pt x="9518" y="71822"/>
                    <a:pt x="10614" y="72507"/>
                  </a:cubicBezTo>
                  <a:cubicBezTo>
                    <a:pt x="12828" y="73876"/>
                    <a:pt x="14951" y="75406"/>
                    <a:pt x="16982" y="77049"/>
                  </a:cubicBezTo>
                  <a:cubicBezTo>
                    <a:pt x="20999" y="80290"/>
                    <a:pt x="24651" y="83965"/>
                    <a:pt x="28189" y="87731"/>
                  </a:cubicBezTo>
                  <a:cubicBezTo>
                    <a:pt x="29856" y="89512"/>
                    <a:pt x="31499" y="91338"/>
                    <a:pt x="33188" y="93118"/>
                  </a:cubicBezTo>
                  <a:lnTo>
                    <a:pt x="36794" y="93118"/>
                  </a:lnTo>
                  <a:cubicBezTo>
                    <a:pt x="40378" y="90562"/>
                    <a:pt x="43870" y="87845"/>
                    <a:pt x="47363" y="85175"/>
                  </a:cubicBezTo>
                  <a:cubicBezTo>
                    <a:pt x="51562" y="81979"/>
                    <a:pt x="55740" y="78761"/>
                    <a:pt x="59917" y="75520"/>
                  </a:cubicBezTo>
                  <a:cubicBezTo>
                    <a:pt x="62085" y="73853"/>
                    <a:pt x="64276" y="72164"/>
                    <a:pt x="66422" y="70453"/>
                  </a:cubicBezTo>
                  <a:cubicBezTo>
                    <a:pt x="67472" y="72301"/>
                    <a:pt x="67403" y="74607"/>
                    <a:pt x="66764" y="76707"/>
                  </a:cubicBezTo>
                  <a:cubicBezTo>
                    <a:pt x="65144" y="82139"/>
                    <a:pt x="60168" y="85700"/>
                    <a:pt x="55169" y="87754"/>
                  </a:cubicBezTo>
                  <a:cubicBezTo>
                    <a:pt x="52293" y="88941"/>
                    <a:pt x="49326" y="89786"/>
                    <a:pt x="46358" y="90653"/>
                  </a:cubicBezTo>
                  <a:cubicBezTo>
                    <a:pt x="43574" y="91475"/>
                    <a:pt x="40812" y="92296"/>
                    <a:pt x="38027" y="93118"/>
                  </a:cubicBezTo>
                  <a:lnTo>
                    <a:pt x="41656" y="93118"/>
                  </a:lnTo>
                  <a:cubicBezTo>
                    <a:pt x="42683" y="92798"/>
                    <a:pt x="43711" y="92502"/>
                    <a:pt x="44738" y="92205"/>
                  </a:cubicBezTo>
                  <a:cubicBezTo>
                    <a:pt x="47933" y="91269"/>
                    <a:pt x="51152" y="90402"/>
                    <a:pt x="54256" y="89215"/>
                  </a:cubicBezTo>
                  <a:cubicBezTo>
                    <a:pt x="59688" y="87161"/>
                    <a:pt x="65029" y="83805"/>
                    <a:pt x="67335" y="78213"/>
                  </a:cubicBezTo>
                  <a:cubicBezTo>
                    <a:pt x="68430" y="75588"/>
                    <a:pt x="68841" y="72279"/>
                    <a:pt x="67266" y="69768"/>
                  </a:cubicBezTo>
                  <a:cubicBezTo>
                    <a:pt x="67221" y="69699"/>
                    <a:pt x="67175" y="69631"/>
                    <a:pt x="67129" y="69562"/>
                  </a:cubicBezTo>
                  <a:cubicBezTo>
                    <a:pt x="67084" y="69425"/>
                    <a:pt x="66992" y="69288"/>
                    <a:pt x="66878" y="69220"/>
                  </a:cubicBezTo>
                  <a:cubicBezTo>
                    <a:pt x="65372" y="67303"/>
                    <a:pt x="62952" y="66230"/>
                    <a:pt x="60556" y="66161"/>
                  </a:cubicBezTo>
                  <a:cubicBezTo>
                    <a:pt x="60480" y="66160"/>
                    <a:pt x="60406" y="66159"/>
                    <a:pt x="60331" y="66159"/>
                  </a:cubicBezTo>
                  <a:cubicBezTo>
                    <a:pt x="53832" y="66159"/>
                    <a:pt x="49307" y="72012"/>
                    <a:pt x="45696" y="76661"/>
                  </a:cubicBezTo>
                  <a:cubicBezTo>
                    <a:pt x="43893" y="78989"/>
                    <a:pt x="42181" y="81409"/>
                    <a:pt x="40583" y="83897"/>
                  </a:cubicBezTo>
                  <a:cubicBezTo>
                    <a:pt x="41839" y="80610"/>
                    <a:pt x="42934" y="77277"/>
                    <a:pt x="43939" y="73922"/>
                  </a:cubicBezTo>
                  <a:cubicBezTo>
                    <a:pt x="45856" y="67440"/>
                    <a:pt x="47363" y="60866"/>
                    <a:pt x="48686" y="54247"/>
                  </a:cubicBezTo>
                  <a:cubicBezTo>
                    <a:pt x="49965" y="47833"/>
                    <a:pt x="51083" y="41396"/>
                    <a:pt x="52110" y="34914"/>
                  </a:cubicBezTo>
                  <a:cubicBezTo>
                    <a:pt x="53046" y="29070"/>
                    <a:pt x="53822" y="23181"/>
                    <a:pt x="53799" y="17247"/>
                  </a:cubicBezTo>
                  <a:cubicBezTo>
                    <a:pt x="53777" y="14325"/>
                    <a:pt x="53571" y="11404"/>
                    <a:pt x="53092" y="8528"/>
                  </a:cubicBezTo>
                  <a:cubicBezTo>
                    <a:pt x="52841" y="7090"/>
                    <a:pt x="52544" y="5674"/>
                    <a:pt x="52156" y="4282"/>
                  </a:cubicBezTo>
                  <a:cubicBezTo>
                    <a:pt x="51791" y="3072"/>
                    <a:pt x="51311" y="1817"/>
                    <a:pt x="50330" y="972"/>
                  </a:cubicBezTo>
                  <a:cubicBezTo>
                    <a:pt x="49560" y="282"/>
                    <a:pt x="48673" y="0"/>
                    <a:pt x="47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5903350" y="3616725"/>
              <a:ext cx="386925" cy="405150"/>
            </a:xfrm>
            <a:custGeom>
              <a:avLst/>
              <a:gdLst/>
              <a:ahLst/>
              <a:cxnLst/>
              <a:rect l="l" t="t" r="r" b="b"/>
              <a:pathLst>
                <a:path w="15477" h="16206" extrusionOk="0">
                  <a:moveTo>
                    <a:pt x="1" y="0"/>
                  </a:moveTo>
                  <a:lnTo>
                    <a:pt x="1" y="16206"/>
                  </a:lnTo>
                  <a:lnTo>
                    <a:pt x="15476" y="16206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5903350" y="4141700"/>
              <a:ext cx="386925" cy="122125"/>
            </a:xfrm>
            <a:custGeom>
              <a:avLst/>
              <a:gdLst/>
              <a:ahLst/>
              <a:cxnLst/>
              <a:rect l="l" t="t" r="r" b="b"/>
              <a:pathLst>
                <a:path w="15477" h="4885" extrusionOk="0">
                  <a:moveTo>
                    <a:pt x="1" y="0"/>
                  </a:moveTo>
                  <a:cubicBezTo>
                    <a:pt x="1" y="2694"/>
                    <a:pt x="2192" y="4885"/>
                    <a:pt x="4885" y="4885"/>
                  </a:cubicBezTo>
                  <a:lnTo>
                    <a:pt x="10592" y="4885"/>
                  </a:lnTo>
                  <a:cubicBezTo>
                    <a:pt x="13285" y="4885"/>
                    <a:pt x="15476" y="2694"/>
                    <a:pt x="15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5903350" y="4053250"/>
              <a:ext cx="386925" cy="57075"/>
            </a:xfrm>
            <a:custGeom>
              <a:avLst/>
              <a:gdLst/>
              <a:ahLst/>
              <a:cxnLst/>
              <a:rect l="l" t="t" r="r" b="b"/>
              <a:pathLst>
                <a:path w="15477" h="2283" extrusionOk="0">
                  <a:moveTo>
                    <a:pt x="1" y="0"/>
                  </a:moveTo>
                  <a:lnTo>
                    <a:pt x="1" y="2283"/>
                  </a:lnTo>
                  <a:lnTo>
                    <a:pt x="15476" y="2283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3"/>
          <p:cNvSpPr/>
          <p:nvPr/>
        </p:nvSpPr>
        <p:spPr>
          <a:xfrm>
            <a:off x="6676850" y="4883687"/>
            <a:ext cx="850345" cy="841468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3"/>
          <p:cNvSpPr/>
          <p:nvPr/>
        </p:nvSpPr>
        <p:spPr>
          <a:xfrm>
            <a:off x="2019098" y="-421604"/>
            <a:ext cx="994820" cy="994765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3"/>
          <p:cNvSpPr/>
          <p:nvPr/>
        </p:nvSpPr>
        <p:spPr>
          <a:xfrm>
            <a:off x="8293650" y="-387163"/>
            <a:ext cx="850345" cy="841468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3"/>
          <p:cNvSpPr/>
          <p:nvPr/>
        </p:nvSpPr>
        <p:spPr>
          <a:xfrm>
            <a:off x="5351725" y="-154200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3"/>
          <p:cNvSpPr/>
          <p:nvPr/>
        </p:nvSpPr>
        <p:spPr>
          <a:xfrm>
            <a:off x="753938" y="4926785"/>
            <a:ext cx="480834" cy="475790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3"/>
          <p:cNvSpPr/>
          <p:nvPr/>
        </p:nvSpPr>
        <p:spPr>
          <a:xfrm>
            <a:off x="4467350" y="4883663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25"/>
          <p:cNvGrpSpPr/>
          <p:nvPr/>
        </p:nvGrpSpPr>
        <p:grpSpPr>
          <a:xfrm>
            <a:off x="-1057128" y="1604838"/>
            <a:ext cx="2112417" cy="3651874"/>
            <a:chOff x="5219175" y="1288775"/>
            <a:chExt cx="1721050" cy="2975050"/>
          </a:xfrm>
        </p:grpSpPr>
        <p:sp>
          <p:nvSpPr>
            <p:cNvPr id="353" name="Google Shape;353;p25"/>
            <p:cNvSpPr/>
            <p:nvPr/>
          </p:nvSpPr>
          <p:spPr>
            <a:xfrm>
              <a:off x="5219175" y="1288775"/>
              <a:ext cx="1721050" cy="2327975"/>
            </a:xfrm>
            <a:custGeom>
              <a:avLst/>
              <a:gdLst/>
              <a:ahLst/>
              <a:cxnLst/>
              <a:rect l="l" t="t" r="r" b="b"/>
              <a:pathLst>
                <a:path w="68842" h="93119" extrusionOk="0">
                  <a:moveTo>
                    <a:pt x="45765" y="1497"/>
                  </a:moveTo>
                  <a:lnTo>
                    <a:pt x="45765" y="1497"/>
                  </a:lnTo>
                  <a:cubicBezTo>
                    <a:pt x="44669" y="3894"/>
                    <a:pt x="44190" y="6565"/>
                    <a:pt x="43825" y="9167"/>
                  </a:cubicBezTo>
                  <a:cubicBezTo>
                    <a:pt x="43391" y="12248"/>
                    <a:pt x="43049" y="15352"/>
                    <a:pt x="42729" y="18434"/>
                  </a:cubicBezTo>
                  <a:cubicBezTo>
                    <a:pt x="42090" y="24551"/>
                    <a:pt x="41588" y="30691"/>
                    <a:pt x="41131" y="36808"/>
                  </a:cubicBezTo>
                  <a:cubicBezTo>
                    <a:pt x="40675" y="42971"/>
                    <a:pt x="40264" y="49134"/>
                    <a:pt x="39785" y="55297"/>
                  </a:cubicBezTo>
                  <a:cubicBezTo>
                    <a:pt x="39305" y="61414"/>
                    <a:pt x="38780" y="67554"/>
                    <a:pt x="38118" y="73648"/>
                  </a:cubicBezTo>
                  <a:cubicBezTo>
                    <a:pt x="37639" y="78008"/>
                    <a:pt x="37068" y="82367"/>
                    <a:pt x="36406" y="86727"/>
                  </a:cubicBezTo>
                  <a:cubicBezTo>
                    <a:pt x="36726" y="82048"/>
                    <a:pt x="36749" y="77346"/>
                    <a:pt x="36566" y="72667"/>
                  </a:cubicBezTo>
                  <a:cubicBezTo>
                    <a:pt x="36521" y="71548"/>
                    <a:pt x="36475" y="70430"/>
                    <a:pt x="36406" y="69288"/>
                  </a:cubicBezTo>
                  <a:cubicBezTo>
                    <a:pt x="36429" y="64267"/>
                    <a:pt x="36475" y="59223"/>
                    <a:pt x="36543" y="54178"/>
                  </a:cubicBezTo>
                  <a:cubicBezTo>
                    <a:pt x="36658" y="47559"/>
                    <a:pt x="36772" y="40939"/>
                    <a:pt x="36954" y="34320"/>
                  </a:cubicBezTo>
                  <a:cubicBezTo>
                    <a:pt x="37114" y="27906"/>
                    <a:pt x="37183" y="21424"/>
                    <a:pt x="38415" y="15101"/>
                  </a:cubicBezTo>
                  <a:cubicBezTo>
                    <a:pt x="39009" y="12111"/>
                    <a:pt x="39830" y="9098"/>
                    <a:pt x="41268" y="6405"/>
                  </a:cubicBezTo>
                  <a:cubicBezTo>
                    <a:pt x="42295" y="4533"/>
                    <a:pt x="43756" y="2433"/>
                    <a:pt x="45765" y="1497"/>
                  </a:cubicBezTo>
                  <a:close/>
                  <a:moveTo>
                    <a:pt x="15133" y="3460"/>
                  </a:moveTo>
                  <a:lnTo>
                    <a:pt x="15133" y="3460"/>
                  </a:lnTo>
                  <a:cubicBezTo>
                    <a:pt x="14859" y="6085"/>
                    <a:pt x="15270" y="8779"/>
                    <a:pt x="15750" y="11358"/>
                  </a:cubicBezTo>
                  <a:cubicBezTo>
                    <a:pt x="16320" y="14417"/>
                    <a:pt x="16982" y="17452"/>
                    <a:pt x="17667" y="20488"/>
                  </a:cubicBezTo>
                  <a:cubicBezTo>
                    <a:pt x="19014" y="26491"/>
                    <a:pt x="20520" y="32448"/>
                    <a:pt x="22049" y="38406"/>
                  </a:cubicBezTo>
                  <a:cubicBezTo>
                    <a:pt x="23579" y="44386"/>
                    <a:pt x="25154" y="50366"/>
                    <a:pt x="26683" y="56369"/>
                  </a:cubicBezTo>
                  <a:cubicBezTo>
                    <a:pt x="28189" y="62304"/>
                    <a:pt x="29650" y="68284"/>
                    <a:pt x="30974" y="74287"/>
                  </a:cubicBezTo>
                  <a:cubicBezTo>
                    <a:pt x="31910" y="78578"/>
                    <a:pt x="32777" y="82892"/>
                    <a:pt x="33530" y="87229"/>
                  </a:cubicBezTo>
                  <a:cubicBezTo>
                    <a:pt x="32161" y="83189"/>
                    <a:pt x="30769" y="79149"/>
                    <a:pt x="29422" y="75109"/>
                  </a:cubicBezTo>
                  <a:cubicBezTo>
                    <a:pt x="27322" y="68855"/>
                    <a:pt x="25268" y="62601"/>
                    <a:pt x="23259" y="56324"/>
                  </a:cubicBezTo>
                  <a:cubicBezTo>
                    <a:pt x="21228" y="50024"/>
                    <a:pt x="19242" y="43724"/>
                    <a:pt x="17279" y="37402"/>
                  </a:cubicBezTo>
                  <a:cubicBezTo>
                    <a:pt x="15384" y="31262"/>
                    <a:pt x="13376" y="25099"/>
                    <a:pt x="12531" y="18708"/>
                  </a:cubicBezTo>
                  <a:cubicBezTo>
                    <a:pt x="12120" y="15695"/>
                    <a:pt x="11938" y="12568"/>
                    <a:pt x="12440" y="9555"/>
                  </a:cubicBezTo>
                  <a:cubicBezTo>
                    <a:pt x="12828" y="7455"/>
                    <a:pt x="13513" y="5013"/>
                    <a:pt x="15133" y="3460"/>
                  </a:cubicBezTo>
                  <a:close/>
                  <a:moveTo>
                    <a:pt x="47702" y="1001"/>
                  </a:moveTo>
                  <a:cubicBezTo>
                    <a:pt x="48631" y="1001"/>
                    <a:pt x="49488" y="1406"/>
                    <a:pt x="50102" y="2182"/>
                  </a:cubicBezTo>
                  <a:cubicBezTo>
                    <a:pt x="50923" y="3209"/>
                    <a:pt x="51220" y="4602"/>
                    <a:pt x="51517" y="5834"/>
                  </a:cubicBezTo>
                  <a:cubicBezTo>
                    <a:pt x="52179" y="8619"/>
                    <a:pt x="52567" y="11472"/>
                    <a:pt x="52704" y="14325"/>
                  </a:cubicBezTo>
                  <a:cubicBezTo>
                    <a:pt x="53023" y="20100"/>
                    <a:pt x="52453" y="25898"/>
                    <a:pt x="51631" y="31604"/>
                  </a:cubicBezTo>
                  <a:cubicBezTo>
                    <a:pt x="50741" y="37790"/>
                    <a:pt x="49645" y="43975"/>
                    <a:pt x="48504" y="50115"/>
                  </a:cubicBezTo>
                  <a:cubicBezTo>
                    <a:pt x="47294" y="56620"/>
                    <a:pt x="45925" y="63080"/>
                    <a:pt x="44213" y="69471"/>
                  </a:cubicBezTo>
                  <a:cubicBezTo>
                    <a:pt x="42524" y="75794"/>
                    <a:pt x="40492" y="82002"/>
                    <a:pt x="38004" y="88051"/>
                  </a:cubicBezTo>
                  <a:cubicBezTo>
                    <a:pt x="37981" y="88096"/>
                    <a:pt x="37981" y="88119"/>
                    <a:pt x="37959" y="88165"/>
                  </a:cubicBezTo>
                  <a:cubicBezTo>
                    <a:pt x="37616" y="88758"/>
                    <a:pt x="37251" y="89375"/>
                    <a:pt x="36931" y="89991"/>
                  </a:cubicBezTo>
                  <a:cubicBezTo>
                    <a:pt x="37183" y="88439"/>
                    <a:pt x="37411" y="86910"/>
                    <a:pt x="37639" y="85357"/>
                  </a:cubicBezTo>
                  <a:cubicBezTo>
                    <a:pt x="38073" y="82322"/>
                    <a:pt x="38484" y="79286"/>
                    <a:pt x="38826" y="76250"/>
                  </a:cubicBezTo>
                  <a:cubicBezTo>
                    <a:pt x="39534" y="70133"/>
                    <a:pt x="40104" y="64016"/>
                    <a:pt x="40583" y="57899"/>
                  </a:cubicBezTo>
                  <a:cubicBezTo>
                    <a:pt x="41063" y="51804"/>
                    <a:pt x="41497" y="45710"/>
                    <a:pt x="41930" y="39593"/>
                  </a:cubicBezTo>
                  <a:cubicBezTo>
                    <a:pt x="42387" y="33476"/>
                    <a:pt x="42843" y="27336"/>
                    <a:pt x="43437" y="21218"/>
                  </a:cubicBezTo>
                  <a:cubicBezTo>
                    <a:pt x="43733" y="18160"/>
                    <a:pt x="44053" y="15101"/>
                    <a:pt x="44395" y="12043"/>
                  </a:cubicBezTo>
                  <a:cubicBezTo>
                    <a:pt x="44761" y="8961"/>
                    <a:pt x="45126" y="5834"/>
                    <a:pt x="46107" y="2867"/>
                  </a:cubicBezTo>
                  <a:cubicBezTo>
                    <a:pt x="46313" y="2273"/>
                    <a:pt x="46541" y="1703"/>
                    <a:pt x="46769" y="1132"/>
                  </a:cubicBezTo>
                  <a:cubicBezTo>
                    <a:pt x="46838" y="1109"/>
                    <a:pt x="46883" y="1087"/>
                    <a:pt x="46952" y="1087"/>
                  </a:cubicBezTo>
                  <a:cubicBezTo>
                    <a:pt x="47205" y="1029"/>
                    <a:pt x="47456" y="1001"/>
                    <a:pt x="47702" y="1001"/>
                  </a:cubicBezTo>
                  <a:close/>
                  <a:moveTo>
                    <a:pt x="17775" y="2219"/>
                  </a:moveTo>
                  <a:cubicBezTo>
                    <a:pt x="18347" y="2219"/>
                    <a:pt x="18918" y="2385"/>
                    <a:pt x="19447" y="2730"/>
                  </a:cubicBezTo>
                  <a:cubicBezTo>
                    <a:pt x="20566" y="3460"/>
                    <a:pt x="21273" y="4670"/>
                    <a:pt x="21958" y="5743"/>
                  </a:cubicBezTo>
                  <a:cubicBezTo>
                    <a:pt x="23487" y="8162"/>
                    <a:pt x="24766" y="10742"/>
                    <a:pt x="25816" y="13412"/>
                  </a:cubicBezTo>
                  <a:cubicBezTo>
                    <a:pt x="27961" y="18776"/>
                    <a:pt x="29262" y="24437"/>
                    <a:pt x="30312" y="30120"/>
                  </a:cubicBezTo>
                  <a:cubicBezTo>
                    <a:pt x="31453" y="36260"/>
                    <a:pt x="32412" y="42469"/>
                    <a:pt x="33279" y="48654"/>
                  </a:cubicBezTo>
                  <a:cubicBezTo>
                    <a:pt x="34192" y="54909"/>
                    <a:pt x="34923" y="61208"/>
                    <a:pt x="35356" y="67508"/>
                  </a:cubicBezTo>
                  <a:cubicBezTo>
                    <a:pt x="35356" y="67850"/>
                    <a:pt x="35356" y="68170"/>
                    <a:pt x="35356" y="68512"/>
                  </a:cubicBezTo>
                  <a:cubicBezTo>
                    <a:pt x="35311" y="75246"/>
                    <a:pt x="35311" y="82002"/>
                    <a:pt x="35334" y="88736"/>
                  </a:cubicBezTo>
                  <a:cubicBezTo>
                    <a:pt x="35334" y="89078"/>
                    <a:pt x="35334" y="89397"/>
                    <a:pt x="35334" y="89740"/>
                  </a:cubicBezTo>
                  <a:cubicBezTo>
                    <a:pt x="35311" y="90196"/>
                    <a:pt x="35265" y="90676"/>
                    <a:pt x="35242" y="91132"/>
                  </a:cubicBezTo>
                  <a:cubicBezTo>
                    <a:pt x="34946" y="89261"/>
                    <a:pt x="34603" y="87389"/>
                    <a:pt x="34261" y="85540"/>
                  </a:cubicBezTo>
                  <a:cubicBezTo>
                    <a:pt x="33713" y="82504"/>
                    <a:pt x="33120" y="79514"/>
                    <a:pt x="32481" y="76501"/>
                  </a:cubicBezTo>
                  <a:cubicBezTo>
                    <a:pt x="31202" y="70498"/>
                    <a:pt x="29764" y="64518"/>
                    <a:pt x="28281" y="58561"/>
                  </a:cubicBezTo>
                  <a:cubicBezTo>
                    <a:pt x="26774" y="52626"/>
                    <a:pt x="25222" y="46714"/>
                    <a:pt x="23693" y="40803"/>
                  </a:cubicBezTo>
                  <a:cubicBezTo>
                    <a:pt x="22141" y="34845"/>
                    <a:pt x="20634" y="28888"/>
                    <a:pt x="19242" y="22908"/>
                  </a:cubicBezTo>
                  <a:cubicBezTo>
                    <a:pt x="18534" y="19917"/>
                    <a:pt x="17849" y="16904"/>
                    <a:pt x="17210" y="13914"/>
                  </a:cubicBezTo>
                  <a:cubicBezTo>
                    <a:pt x="16571" y="10856"/>
                    <a:pt x="15909" y="7797"/>
                    <a:pt x="15887" y="4647"/>
                  </a:cubicBezTo>
                  <a:cubicBezTo>
                    <a:pt x="15887" y="4031"/>
                    <a:pt x="15932" y="3415"/>
                    <a:pt x="15955" y="2798"/>
                  </a:cubicBezTo>
                  <a:cubicBezTo>
                    <a:pt x="16023" y="2776"/>
                    <a:pt x="16069" y="2730"/>
                    <a:pt x="16115" y="2684"/>
                  </a:cubicBezTo>
                  <a:cubicBezTo>
                    <a:pt x="16646" y="2379"/>
                    <a:pt x="17212" y="2219"/>
                    <a:pt x="17775" y="2219"/>
                  </a:cubicBezTo>
                  <a:close/>
                  <a:moveTo>
                    <a:pt x="60268" y="67227"/>
                  </a:moveTo>
                  <a:cubicBezTo>
                    <a:pt x="62094" y="67227"/>
                    <a:pt x="63897" y="67793"/>
                    <a:pt x="65303" y="69060"/>
                  </a:cubicBezTo>
                  <a:cubicBezTo>
                    <a:pt x="65509" y="69243"/>
                    <a:pt x="65691" y="69448"/>
                    <a:pt x="65851" y="69654"/>
                  </a:cubicBezTo>
                  <a:cubicBezTo>
                    <a:pt x="61834" y="72735"/>
                    <a:pt x="57862" y="75908"/>
                    <a:pt x="53845" y="78989"/>
                  </a:cubicBezTo>
                  <a:cubicBezTo>
                    <a:pt x="49645" y="82230"/>
                    <a:pt x="45422" y="85449"/>
                    <a:pt x="41200" y="88644"/>
                  </a:cubicBezTo>
                  <a:cubicBezTo>
                    <a:pt x="39899" y="89649"/>
                    <a:pt x="38598" y="90607"/>
                    <a:pt x="37297" y="91612"/>
                  </a:cubicBezTo>
                  <a:cubicBezTo>
                    <a:pt x="37639" y="90881"/>
                    <a:pt x="37981" y="90174"/>
                    <a:pt x="38301" y="89443"/>
                  </a:cubicBezTo>
                  <a:cubicBezTo>
                    <a:pt x="38666" y="88804"/>
                    <a:pt x="39009" y="88165"/>
                    <a:pt x="39397" y="87549"/>
                  </a:cubicBezTo>
                  <a:cubicBezTo>
                    <a:pt x="40994" y="84901"/>
                    <a:pt x="42706" y="82299"/>
                    <a:pt x="44509" y="79811"/>
                  </a:cubicBezTo>
                  <a:cubicBezTo>
                    <a:pt x="46335" y="77323"/>
                    <a:pt x="48230" y="74858"/>
                    <a:pt x="50307" y="72621"/>
                  </a:cubicBezTo>
                  <a:cubicBezTo>
                    <a:pt x="52361" y="70407"/>
                    <a:pt x="54735" y="68421"/>
                    <a:pt x="57680" y="67599"/>
                  </a:cubicBezTo>
                  <a:cubicBezTo>
                    <a:pt x="58520" y="67356"/>
                    <a:pt x="59397" y="67227"/>
                    <a:pt x="60268" y="67227"/>
                  </a:cubicBezTo>
                  <a:close/>
                  <a:moveTo>
                    <a:pt x="8086" y="67591"/>
                  </a:moveTo>
                  <a:cubicBezTo>
                    <a:pt x="14225" y="67591"/>
                    <a:pt x="18999" y="72480"/>
                    <a:pt x="22666" y="76889"/>
                  </a:cubicBezTo>
                  <a:cubicBezTo>
                    <a:pt x="26569" y="81591"/>
                    <a:pt x="30107" y="86681"/>
                    <a:pt x="33120" y="92022"/>
                  </a:cubicBezTo>
                  <a:cubicBezTo>
                    <a:pt x="30221" y="88530"/>
                    <a:pt x="27162" y="85198"/>
                    <a:pt x="23921" y="82048"/>
                  </a:cubicBezTo>
                  <a:cubicBezTo>
                    <a:pt x="20200" y="78373"/>
                    <a:pt x="16183" y="74972"/>
                    <a:pt x="11778" y="72119"/>
                  </a:cubicBezTo>
                  <a:cubicBezTo>
                    <a:pt x="10568" y="71320"/>
                    <a:pt x="9313" y="70589"/>
                    <a:pt x="8012" y="69882"/>
                  </a:cubicBezTo>
                  <a:cubicBezTo>
                    <a:pt x="6893" y="69288"/>
                    <a:pt x="5729" y="68695"/>
                    <a:pt x="4497" y="68353"/>
                  </a:cubicBezTo>
                  <a:cubicBezTo>
                    <a:pt x="5364" y="67942"/>
                    <a:pt x="6300" y="67713"/>
                    <a:pt x="7236" y="67622"/>
                  </a:cubicBezTo>
                  <a:cubicBezTo>
                    <a:pt x="7522" y="67601"/>
                    <a:pt x="7806" y="67591"/>
                    <a:pt x="8086" y="67591"/>
                  </a:cubicBezTo>
                  <a:close/>
                  <a:moveTo>
                    <a:pt x="47768" y="0"/>
                  </a:moveTo>
                  <a:cubicBezTo>
                    <a:pt x="46340" y="0"/>
                    <a:pt x="44865" y="703"/>
                    <a:pt x="43733" y="1612"/>
                  </a:cubicBezTo>
                  <a:cubicBezTo>
                    <a:pt x="41474" y="3415"/>
                    <a:pt x="40013" y="6268"/>
                    <a:pt x="39031" y="8938"/>
                  </a:cubicBezTo>
                  <a:cubicBezTo>
                    <a:pt x="37913" y="11906"/>
                    <a:pt x="37297" y="15056"/>
                    <a:pt x="36863" y="18206"/>
                  </a:cubicBezTo>
                  <a:cubicBezTo>
                    <a:pt x="36406" y="21447"/>
                    <a:pt x="36201" y="24734"/>
                    <a:pt x="36087" y="27998"/>
                  </a:cubicBezTo>
                  <a:cubicBezTo>
                    <a:pt x="35813" y="34731"/>
                    <a:pt x="35699" y="41464"/>
                    <a:pt x="35585" y="48175"/>
                  </a:cubicBezTo>
                  <a:cubicBezTo>
                    <a:pt x="35539" y="51485"/>
                    <a:pt x="35493" y="54772"/>
                    <a:pt x="35448" y="58058"/>
                  </a:cubicBezTo>
                  <a:cubicBezTo>
                    <a:pt x="35242" y="56210"/>
                    <a:pt x="35014" y="54361"/>
                    <a:pt x="34786" y="52512"/>
                  </a:cubicBezTo>
                  <a:cubicBezTo>
                    <a:pt x="33941" y="46030"/>
                    <a:pt x="32937" y="39570"/>
                    <a:pt x="31841" y="33110"/>
                  </a:cubicBezTo>
                  <a:cubicBezTo>
                    <a:pt x="30860" y="27267"/>
                    <a:pt x="29719" y="21424"/>
                    <a:pt x="27778" y="15809"/>
                  </a:cubicBezTo>
                  <a:cubicBezTo>
                    <a:pt x="26843" y="13047"/>
                    <a:pt x="25701" y="10354"/>
                    <a:pt x="24309" y="7774"/>
                  </a:cubicBezTo>
                  <a:cubicBezTo>
                    <a:pt x="23624" y="6496"/>
                    <a:pt x="22894" y="5241"/>
                    <a:pt x="22072" y="4054"/>
                  </a:cubicBezTo>
                  <a:cubicBezTo>
                    <a:pt x="21342" y="3027"/>
                    <a:pt x="20474" y="2000"/>
                    <a:pt x="19287" y="1497"/>
                  </a:cubicBezTo>
                  <a:cubicBezTo>
                    <a:pt x="18791" y="1288"/>
                    <a:pt x="18299" y="1195"/>
                    <a:pt x="17819" y="1195"/>
                  </a:cubicBezTo>
                  <a:cubicBezTo>
                    <a:pt x="15941" y="1195"/>
                    <a:pt x="14257" y="2632"/>
                    <a:pt x="13239" y="4214"/>
                  </a:cubicBezTo>
                  <a:cubicBezTo>
                    <a:pt x="11664" y="6656"/>
                    <a:pt x="11207" y="9829"/>
                    <a:pt x="11116" y="12682"/>
                  </a:cubicBezTo>
                  <a:cubicBezTo>
                    <a:pt x="11025" y="15855"/>
                    <a:pt x="11458" y="19027"/>
                    <a:pt x="12029" y="22154"/>
                  </a:cubicBezTo>
                  <a:cubicBezTo>
                    <a:pt x="12645" y="25373"/>
                    <a:pt x="13513" y="28545"/>
                    <a:pt x="14426" y="31672"/>
                  </a:cubicBezTo>
                  <a:cubicBezTo>
                    <a:pt x="16343" y="38132"/>
                    <a:pt x="18397" y="44546"/>
                    <a:pt x="20429" y="50960"/>
                  </a:cubicBezTo>
                  <a:cubicBezTo>
                    <a:pt x="22483" y="57419"/>
                    <a:pt x="24583" y="63856"/>
                    <a:pt x="26706" y="70293"/>
                  </a:cubicBezTo>
                  <a:cubicBezTo>
                    <a:pt x="28828" y="76684"/>
                    <a:pt x="30974" y="83075"/>
                    <a:pt x="33165" y="89466"/>
                  </a:cubicBezTo>
                  <a:cubicBezTo>
                    <a:pt x="33485" y="90402"/>
                    <a:pt x="33827" y="91360"/>
                    <a:pt x="34147" y="92319"/>
                  </a:cubicBezTo>
                  <a:cubicBezTo>
                    <a:pt x="33028" y="90082"/>
                    <a:pt x="31704" y="87937"/>
                    <a:pt x="30358" y="85837"/>
                  </a:cubicBezTo>
                  <a:cubicBezTo>
                    <a:pt x="28555" y="83029"/>
                    <a:pt x="26592" y="80336"/>
                    <a:pt x="24514" y="77711"/>
                  </a:cubicBezTo>
                  <a:cubicBezTo>
                    <a:pt x="20589" y="72804"/>
                    <a:pt x="15864" y="67394"/>
                    <a:pt x="9176" y="66709"/>
                  </a:cubicBezTo>
                  <a:cubicBezTo>
                    <a:pt x="8808" y="66673"/>
                    <a:pt x="8433" y="66654"/>
                    <a:pt x="8055" y="66654"/>
                  </a:cubicBezTo>
                  <a:cubicBezTo>
                    <a:pt x="5596" y="66654"/>
                    <a:pt x="3019" y="67462"/>
                    <a:pt x="1575" y="69540"/>
                  </a:cubicBezTo>
                  <a:cubicBezTo>
                    <a:pt x="0" y="71776"/>
                    <a:pt x="479" y="74835"/>
                    <a:pt x="1872" y="77026"/>
                  </a:cubicBezTo>
                  <a:cubicBezTo>
                    <a:pt x="3470" y="79560"/>
                    <a:pt x="6254" y="80975"/>
                    <a:pt x="8970" y="82048"/>
                  </a:cubicBezTo>
                  <a:cubicBezTo>
                    <a:pt x="11778" y="83166"/>
                    <a:pt x="14654" y="84148"/>
                    <a:pt x="17484" y="85266"/>
                  </a:cubicBezTo>
                  <a:cubicBezTo>
                    <a:pt x="22483" y="87275"/>
                    <a:pt x="27482" y="89626"/>
                    <a:pt x="31636" y="93118"/>
                  </a:cubicBezTo>
                  <a:lnTo>
                    <a:pt x="33188" y="93118"/>
                  </a:lnTo>
                  <a:cubicBezTo>
                    <a:pt x="29650" y="89945"/>
                    <a:pt x="25450" y="87594"/>
                    <a:pt x="21114" y="85677"/>
                  </a:cubicBezTo>
                  <a:cubicBezTo>
                    <a:pt x="18466" y="84513"/>
                    <a:pt x="15750" y="83509"/>
                    <a:pt x="13033" y="82504"/>
                  </a:cubicBezTo>
                  <a:cubicBezTo>
                    <a:pt x="10294" y="81500"/>
                    <a:pt x="7441" y="80633"/>
                    <a:pt x="5044" y="78921"/>
                  </a:cubicBezTo>
                  <a:cubicBezTo>
                    <a:pt x="2922" y="77391"/>
                    <a:pt x="1278" y="74858"/>
                    <a:pt x="1575" y="72142"/>
                  </a:cubicBezTo>
                  <a:cubicBezTo>
                    <a:pt x="1735" y="70818"/>
                    <a:pt x="2397" y="69813"/>
                    <a:pt x="3333" y="69060"/>
                  </a:cubicBezTo>
                  <a:cubicBezTo>
                    <a:pt x="3355" y="69083"/>
                    <a:pt x="3378" y="69083"/>
                    <a:pt x="3378" y="69083"/>
                  </a:cubicBezTo>
                  <a:cubicBezTo>
                    <a:pt x="4771" y="69311"/>
                    <a:pt x="6026" y="69928"/>
                    <a:pt x="7259" y="70567"/>
                  </a:cubicBezTo>
                  <a:cubicBezTo>
                    <a:pt x="8400" y="71183"/>
                    <a:pt x="9518" y="71822"/>
                    <a:pt x="10614" y="72507"/>
                  </a:cubicBezTo>
                  <a:cubicBezTo>
                    <a:pt x="12828" y="73876"/>
                    <a:pt x="14951" y="75406"/>
                    <a:pt x="16982" y="77049"/>
                  </a:cubicBezTo>
                  <a:cubicBezTo>
                    <a:pt x="20999" y="80290"/>
                    <a:pt x="24651" y="83965"/>
                    <a:pt x="28189" y="87731"/>
                  </a:cubicBezTo>
                  <a:cubicBezTo>
                    <a:pt x="29856" y="89512"/>
                    <a:pt x="31499" y="91338"/>
                    <a:pt x="33188" y="93118"/>
                  </a:cubicBezTo>
                  <a:lnTo>
                    <a:pt x="36794" y="93118"/>
                  </a:lnTo>
                  <a:cubicBezTo>
                    <a:pt x="40378" y="90562"/>
                    <a:pt x="43870" y="87845"/>
                    <a:pt x="47363" y="85175"/>
                  </a:cubicBezTo>
                  <a:cubicBezTo>
                    <a:pt x="51562" y="81979"/>
                    <a:pt x="55740" y="78761"/>
                    <a:pt x="59917" y="75520"/>
                  </a:cubicBezTo>
                  <a:cubicBezTo>
                    <a:pt x="62085" y="73853"/>
                    <a:pt x="64276" y="72164"/>
                    <a:pt x="66422" y="70453"/>
                  </a:cubicBezTo>
                  <a:cubicBezTo>
                    <a:pt x="67472" y="72301"/>
                    <a:pt x="67403" y="74607"/>
                    <a:pt x="66764" y="76707"/>
                  </a:cubicBezTo>
                  <a:cubicBezTo>
                    <a:pt x="65144" y="82139"/>
                    <a:pt x="60168" y="85700"/>
                    <a:pt x="55169" y="87754"/>
                  </a:cubicBezTo>
                  <a:cubicBezTo>
                    <a:pt x="52293" y="88941"/>
                    <a:pt x="49326" y="89786"/>
                    <a:pt x="46358" y="90653"/>
                  </a:cubicBezTo>
                  <a:cubicBezTo>
                    <a:pt x="43574" y="91475"/>
                    <a:pt x="40812" y="92296"/>
                    <a:pt x="38027" y="93118"/>
                  </a:cubicBezTo>
                  <a:lnTo>
                    <a:pt x="41656" y="93118"/>
                  </a:lnTo>
                  <a:cubicBezTo>
                    <a:pt x="42683" y="92798"/>
                    <a:pt x="43711" y="92502"/>
                    <a:pt x="44738" y="92205"/>
                  </a:cubicBezTo>
                  <a:cubicBezTo>
                    <a:pt x="47933" y="91269"/>
                    <a:pt x="51152" y="90402"/>
                    <a:pt x="54256" y="89215"/>
                  </a:cubicBezTo>
                  <a:cubicBezTo>
                    <a:pt x="59688" y="87161"/>
                    <a:pt x="65029" y="83805"/>
                    <a:pt x="67335" y="78213"/>
                  </a:cubicBezTo>
                  <a:cubicBezTo>
                    <a:pt x="68430" y="75588"/>
                    <a:pt x="68841" y="72279"/>
                    <a:pt x="67266" y="69768"/>
                  </a:cubicBezTo>
                  <a:cubicBezTo>
                    <a:pt x="67221" y="69699"/>
                    <a:pt x="67175" y="69631"/>
                    <a:pt x="67129" y="69562"/>
                  </a:cubicBezTo>
                  <a:cubicBezTo>
                    <a:pt x="67084" y="69425"/>
                    <a:pt x="66992" y="69288"/>
                    <a:pt x="66878" y="69220"/>
                  </a:cubicBezTo>
                  <a:cubicBezTo>
                    <a:pt x="65372" y="67303"/>
                    <a:pt x="62952" y="66230"/>
                    <a:pt x="60556" y="66161"/>
                  </a:cubicBezTo>
                  <a:cubicBezTo>
                    <a:pt x="60480" y="66160"/>
                    <a:pt x="60406" y="66159"/>
                    <a:pt x="60331" y="66159"/>
                  </a:cubicBezTo>
                  <a:cubicBezTo>
                    <a:pt x="53832" y="66159"/>
                    <a:pt x="49307" y="72012"/>
                    <a:pt x="45696" y="76661"/>
                  </a:cubicBezTo>
                  <a:cubicBezTo>
                    <a:pt x="43893" y="78989"/>
                    <a:pt x="42181" y="81409"/>
                    <a:pt x="40583" y="83897"/>
                  </a:cubicBezTo>
                  <a:cubicBezTo>
                    <a:pt x="41839" y="80610"/>
                    <a:pt x="42934" y="77277"/>
                    <a:pt x="43939" y="73922"/>
                  </a:cubicBezTo>
                  <a:cubicBezTo>
                    <a:pt x="45856" y="67440"/>
                    <a:pt x="47363" y="60866"/>
                    <a:pt x="48686" y="54247"/>
                  </a:cubicBezTo>
                  <a:cubicBezTo>
                    <a:pt x="49965" y="47833"/>
                    <a:pt x="51083" y="41396"/>
                    <a:pt x="52110" y="34914"/>
                  </a:cubicBezTo>
                  <a:cubicBezTo>
                    <a:pt x="53046" y="29070"/>
                    <a:pt x="53822" y="23181"/>
                    <a:pt x="53799" y="17247"/>
                  </a:cubicBezTo>
                  <a:cubicBezTo>
                    <a:pt x="53777" y="14325"/>
                    <a:pt x="53571" y="11404"/>
                    <a:pt x="53092" y="8528"/>
                  </a:cubicBezTo>
                  <a:cubicBezTo>
                    <a:pt x="52841" y="7090"/>
                    <a:pt x="52544" y="5674"/>
                    <a:pt x="52156" y="4282"/>
                  </a:cubicBezTo>
                  <a:cubicBezTo>
                    <a:pt x="51791" y="3072"/>
                    <a:pt x="51311" y="1817"/>
                    <a:pt x="50330" y="972"/>
                  </a:cubicBezTo>
                  <a:cubicBezTo>
                    <a:pt x="49560" y="282"/>
                    <a:pt x="48673" y="0"/>
                    <a:pt x="47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5903350" y="3616725"/>
              <a:ext cx="386925" cy="405150"/>
            </a:xfrm>
            <a:custGeom>
              <a:avLst/>
              <a:gdLst/>
              <a:ahLst/>
              <a:cxnLst/>
              <a:rect l="l" t="t" r="r" b="b"/>
              <a:pathLst>
                <a:path w="15477" h="16206" extrusionOk="0">
                  <a:moveTo>
                    <a:pt x="1" y="0"/>
                  </a:moveTo>
                  <a:lnTo>
                    <a:pt x="1" y="16206"/>
                  </a:lnTo>
                  <a:lnTo>
                    <a:pt x="15476" y="16206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5903350" y="4141700"/>
              <a:ext cx="386925" cy="122125"/>
            </a:xfrm>
            <a:custGeom>
              <a:avLst/>
              <a:gdLst/>
              <a:ahLst/>
              <a:cxnLst/>
              <a:rect l="l" t="t" r="r" b="b"/>
              <a:pathLst>
                <a:path w="15477" h="4885" extrusionOk="0">
                  <a:moveTo>
                    <a:pt x="1" y="0"/>
                  </a:moveTo>
                  <a:cubicBezTo>
                    <a:pt x="1" y="2694"/>
                    <a:pt x="2192" y="4885"/>
                    <a:pt x="4885" y="4885"/>
                  </a:cubicBezTo>
                  <a:lnTo>
                    <a:pt x="10592" y="4885"/>
                  </a:lnTo>
                  <a:cubicBezTo>
                    <a:pt x="13285" y="4885"/>
                    <a:pt x="15476" y="2694"/>
                    <a:pt x="15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5"/>
            <p:cNvSpPr/>
            <p:nvPr/>
          </p:nvSpPr>
          <p:spPr>
            <a:xfrm>
              <a:off x="5903350" y="4053250"/>
              <a:ext cx="386925" cy="57075"/>
            </a:xfrm>
            <a:custGeom>
              <a:avLst/>
              <a:gdLst/>
              <a:ahLst/>
              <a:cxnLst/>
              <a:rect l="l" t="t" r="r" b="b"/>
              <a:pathLst>
                <a:path w="15477" h="2283" extrusionOk="0">
                  <a:moveTo>
                    <a:pt x="1" y="0"/>
                  </a:moveTo>
                  <a:lnTo>
                    <a:pt x="1" y="2283"/>
                  </a:lnTo>
                  <a:lnTo>
                    <a:pt x="15476" y="2283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25"/>
          <p:cNvGrpSpPr/>
          <p:nvPr/>
        </p:nvGrpSpPr>
        <p:grpSpPr>
          <a:xfrm>
            <a:off x="8194088" y="2063476"/>
            <a:ext cx="1877321" cy="3245482"/>
            <a:chOff x="5219175" y="1288775"/>
            <a:chExt cx="1721050" cy="2975050"/>
          </a:xfrm>
        </p:grpSpPr>
        <p:sp>
          <p:nvSpPr>
            <p:cNvPr id="358" name="Google Shape;358;p25"/>
            <p:cNvSpPr/>
            <p:nvPr/>
          </p:nvSpPr>
          <p:spPr>
            <a:xfrm>
              <a:off x="5219175" y="1288775"/>
              <a:ext cx="1721050" cy="2327975"/>
            </a:xfrm>
            <a:custGeom>
              <a:avLst/>
              <a:gdLst/>
              <a:ahLst/>
              <a:cxnLst/>
              <a:rect l="l" t="t" r="r" b="b"/>
              <a:pathLst>
                <a:path w="68842" h="93119" extrusionOk="0">
                  <a:moveTo>
                    <a:pt x="45765" y="1497"/>
                  </a:moveTo>
                  <a:lnTo>
                    <a:pt x="45765" y="1497"/>
                  </a:lnTo>
                  <a:cubicBezTo>
                    <a:pt x="44669" y="3894"/>
                    <a:pt x="44190" y="6565"/>
                    <a:pt x="43825" y="9167"/>
                  </a:cubicBezTo>
                  <a:cubicBezTo>
                    <a:pt x="43391" y="12248"/>
                    <a:pt x="43049" y="15352"/>
                    <a:pt x="42729" y="18434"/>
                  </a:cubicBezTo>
                  <a:cubicBezTo>
                    <a:pt x="42090" y="24551"/>
                    <a:pt x="41588" y="30691"/>
                    <a:pt x="41131" y="36808"/>
                  </a:cubicBezTo>
                  <a:cubicBezTo>
                    <a:pt x="40675" y="42971"/>
                    <a:pt x="40264" y="49134"/>
                    <a:pt x="39785" y="55297"/>
                  </a:cubicBezTo>
                  <a:cubicBezTo>
                    <a:pt x="39305" y="61414"/>
                    <a:pt x="38780" y="67554"/>
                    <a:pt x="38118" y="73648"/>
                  </a:cubicBezTo>
                  <a:cubicBezTo>
                    <a:pt x="37639" y="78008"/>
                    <a:pt x="37068" y="82367"/>
                    <a:pt x="36406" y="86727"/>
                  </a:cubicBezTo>
                  <a:cubicBezTo>
                    <a:pt x="36726" y="82048"/>
                    <a:pt x="36749" y="77346"/>
                    <a:pt x="36566" y="72667"/>
                  </a:cubicBezTo>
                  <a:cubicBezTo>
                    <a:pt x="36521" y="71548"/>
                    <a:pt x="36475" y="70430"/>
                    <a:pt x="36406" y="69288"/>
                  </a:cubicBezTo>
                  <a:cubicBezTo>
                    <a:pt x="36429" y="64267"/>
                    <a:pt x="36475" y="59223"/>
                    <a:pt x="36543" y="54178"/>
                  </a:cubicBezTo>
                  <a:cubicBezTo>
                    <a:pt x="36658" y="47559"/>
                    <a:pt x="36772" y="40939"/>
                    <a:pt x="36954" y="34320"/>
                  </a:cubicBezTo>
                  <a:cubicBezTo>
                    <a:pt x="37114" y="27906"/>
                    <a:pt x="37183" y="21424"/>
                    <a:pt x="38415" y="15101"/>
                  </a:cubicBezTo>
                  <a:cubicBezTo>
                    <a:pt x="39009" y="12111"/>
                    <a:pt x="39830" y="9098"/>
                    <a:pt x="41268" y="6405"/>
                  </a:cubicBezTo>
                  <a:cubicBezTo>
                    <a:pt x="42295" y="4533"/>
                    <a:pt x="43756" y="2433"/>
                    <a:pt x="45765" y="1497"/>
                  </a:cubicBezTo>
                  <a:close/>
                  <a:moveTo>
                    <a:pt x="15133" y="3460"/>
                  </a:moveTo>
                  <a:lnTo>
                    <a:pt x="15133" y="3460"/>
                  </a:lnTo>
                  <a:cubicBezTo>
                    <a:pt x="14859" y="6085"/>
                    <a:pt x="15270" y="8779"/>
                    <a:pt x="15750" y="11358"/>
                  </a:cubicBezTo>
                  <a:cubicBezTo>
                    <a:pt x="16320" y="14417"/>
                    <a:pt x="16982" y="17452"/>
                    <a:pt x="17667" y="20488"/>
                  </a:cubicBezTo>
                  <a:cubicBezTo>
                    <a:pt x="19014" y="26491"/>
                    <a:pt x="20520" y="32448"/>
                    <a:pt x="22049" y="38406"/>
                  </a:cubicBezTo>
                  <a:cubicBezTo>
                    <a:pt x="23579" y="44386"/>
                    <a:pt x="25154" y="50366"/>
                    <a:pt x="26683" y="56369"/>
                  </a:cubicBezTo>
                  <a:cubicBezTo>
                    <a:pt x="28189" y="62304"/>
                    <a:pt x="29650" y="68284"/>
                    <a:pt x="30974" y="74287"/>
                  </a:cubicBezTo>
                  <a:cubicBezTo>
                    <a:pt x="31910" y="78578"/>
                    <a:pt x="32777" y="82892"/>
                    <a:pt x="33530" y="87229"/>
                  </a:cubicBezTo>
                  <a:cubicBezTo>
                    <a:pt x="32161" y="83189"/>
                    <a:pt x="30769" y="79149"/>
                    <a:pt x="29422" y="75109"/>
                  </a:cubicBezTo>
                  <a:cubicBezTo>
                    <a:pt x="27322" y="68855"/>
                    <a:pt x="25268" y="62601"/>
                    <a:pt x="23259" y="56324"/>
                  </a:cubicBezTo>
                  <a:cubicBezTo>
                    <a:pt x="21228" y="50024"/>
                    <a:pt x="19242" y="43724"/>
                    <a:pt x="17279" y="37402"/>
                  </a:cubicBezTo>
                  <a:cubicBezTo>
                    <a:pt x="15384" y="31262"/>
                    <a:pt x="13376" y="25099"/>
                    <a:pt x="12531" y="18708"/>
                  </a:cubicBezTo>
                  <a:cubicBezTo>
                    <a:pt x="12120" y="15695"/>
                    <a:pt x="11938" y="12568"/>
                    <a:pt x="12440" y="9555"/>
                  </a:cubicBezTo>
                  <a:cubicBezTo>
                    <a:pt x="12828" y="7455"/>
                    <a:pt x="13513" y="5013"/>
                    <a:pt x="15133" y="3460"/>
                  </a:cubicBezTo>
                  <a:close/>
                  <a:moveTo>
                    <a:pt x="47702" y="1001"/>
                  </a:moveTo>
                  <a:cubicBezTo>
                    <a:pt x="48631" y="1001"/>
                    <a:pt x="49488" y="1406"/>
                    <a:pt x="50102" y="2182"/>
                  </a:cubicBezTo>
                  <a:cubicBezTo>
                    <a:pt x="50923" y="3209"/>
                    <a:pt x="51220" y="4602"/>
                    <a:pt x="51517" y="5834"/>
                  </a:cubicBezTo>
                  <a:cubicBezTo>
                    <a:pt x="52179" y="8619"/>
                    <a:pt x="52567" y="11472"/>
                    <a:pt x="52704" y="14325"/>
                  </a:cubicBezTo>
                  <a:cubicBezTo>
                    <a:pt x="53023" y="20100"/>
                    <a:pt x="52453" y="25898"/>
                    <a:pt x="51631" y="31604"/>
                  </a:cubicBezTo>
                  <a:cubicBezTo>
                    <a:pt x="50741" y="37790"/>
                    <a:pt x="49645" y="43975"/>
                    <a:pt x="48504" y="50115"/>
                  </a:cubicBezTo>
                  <a:cubicBezTo>
                    <a:pt x="47294" y="56620"/>
                    <a:pt x="45925" y="63080"/>
                    <a:pt x="44213" y="69471"/>
                  </a:cubicBezTo>
                  <a:cubicBezTo>
                    <a:pt x="42524" y="75794"/>
                    <a:pt x="40492" y="82002"/>
                    <a:pt x="38004" y="88051"/>
                  </a:cubicBezTo>
                  <a:cubicBezTo>
                    <a:pt x="37981" y="88096"/>
                    <a:pt x="37981" y="88119"/>
                    <a:pt x="37959" y="88165"/>
                  </a:cubicBezTo>
                  <a:cubicBezTo>
                    <a:pt x="37616" y="88758"/>
                    <a:pt x="37251" y="89375"/>
                    <a:pt x="36931" y="89991"/>
                  </a:cubicBezTo>
                  <a:cubicBezTo>
                    <a:pt x="37183" y="88439"/>
                    <a:pt x="37411" y="86910"/>
                    <a:pt x="37639" y="85357"/>
                  </a:cubicBezTo>
                  <a:cubicBezTo>
                    <a:pt x="38073" y="82322"/>
                    <a:pt x="38484" y="79286"/>
                    <a:pt x="38826" y="76250"/>
                  </a:cubicBezTo>
                  <a:cubicBezTo>
                    <a:pt x="39534" y="70133"/>
                    <a:pt x="40104" y="64016"/>
                    <a:pt x="40583" y="57899"/>
                  </a:cubicBezTo>
                  <a:cubicBezTo>
                    <a:pt x="41063" y="51804"/>
                    <a:pt x="41497" y="45710"/>
                    <a:pt x="41930" y="39593"/>
                  </a:cubicBezTo>
                  <a:cubicBezTo>
                    <a:pt x="42387" y="33476"/>
                    <a:pt x="42843" y="27336"/>
                    <a:pt x="43437" y="21218"/>
                  </a:cubicBezTo>
                  <a:cubicBezTo>
                    <a:pt x="43733" y="18160"/>
                    <a:pt x="44053" y="15101"/>
                    <a:pt x="44395" y="12043"/>
                  </a:cubicBezTo>
                  <a:cubicBezTo>
                    <a:pt x="44761" y="8961"/>
                    <a:pt x="45126" y="5834"/>
                    <a:pt x="46107" y="2867"/>
                  </a:cubicBezTo>
                  <a:cubicBezTo>
                    <a:pt x="46313" y="2273"/>
                    <a:pt x="46541" y="1703"/>
                    <a:pt x="46769" y="1132"/>
                  </a:cubicBezTo>
                  <a:cubicBezTo>
                    <a:pt x="46838" y="1109"/>
                    <a:pt x="46883" y="1087"/>
                    <a:pt x="46952" y="1087"/>
                  </a:cubicBezTo>
                  <a:cubicBezTo>
                    <a:pt x="47205" y="1029"/>
                    <a:pt x="47456" y="1001"/>
                    <a:pt x="47702" y="1001"/>
                  </a:cubicBezTo>
                  <a:close/>
                  <a:moveTo>
                    <a:pt x="17775" y="2219"/>
                  </a:moveTo>
                  <a:cubicBezTo>
                    <a:pt x="18347" y="2219"/>
                    <a:pt x="18918" y="2385"/>
                    <a:pt x="19447" y="2730"/>
                  </a:cubicBezTo>
                  <a:cubicBezTo>
                    <a:pt x="20566" y="3460"/>
                    <a:pt x="21273" y="4670"/>
                    <a:pt x="21958" y="5743"/>
                  </a:cubicBezTo>
                  <a:cubicBezTo>
                    <a:pt x="23487" y="8162"/>
                    <a:pt x="24766" y="10742"/>
                    <a:pt x="25816" y="13412"/>
                  </a:cubicBezTo>
                  <a:cubicBezTo>
                    <a:pt x="27961" y="18776"/>
                    <a:pt x="29262" y="24437"/>
                    <a:pt x="30312" y="30120"/>
                  </a:cubicBezTo>
                  <a:cubicBezTo>
                    <a:pt x="31453" y="36260"/>
                    <a:pt x="32412" y="42469"/>
                    <a:pt x="33279" y="48654"/>
                  </a:cubicBezTo>
                  <a:cubicBezTo>
                    <a:pt x="34192" y="54909"/>
                    <a:pt x="34923" y="61208"/>
                    <a:pt x="35356" y="67508"/>
                  </a:cubicBezTo>
                  <a:cubicBezTo>
                    <a:pt x="35356" y="67850"/>
                    <a:pt x="35356" y="68170"/>
                    <a:pt x="35356" y="68512"/>
                  </a:cubicBezTo>
                  <a:cubicBezTo>
                    <a:pt x="35311" y="75246"/>
                    <a:pt x="35311" y="82002"/>
                    <a:pt x="35334" y="88736"/>
                  </a:cubicBezTo>
                  <a:cubicBezTo>
                    <a:pt x="35334" y="89078"/>
                    <a:pt x="35334" y="89397"/>
                    <a:pt x="35334" y="89740"/>
                  </a:cubicBezTo>
                  <a:cubicBezTo>
                    <a:pt x="35311" y="90196"/>
                    <a:pt x="35265" y="90676"/>
                    <a:pt x="35242" y="91132"/>
                  </a:cubicBezTo>
                  <a:cubicBezTo>
                    <a:pt x="34946" y="89261"/>
                    <a:pt x="34603" y="87389"/>
                    <a:pt x="34261" y="85540"/>
                  </a:cubicBezTo>
                  <a:cubicBezTo>
                    <a:pt x="33713" y="82504"/>
                    <a:pt x="33120" y="79514"/>
                    <a:pt x="32481" y="76501"/>
                  </a:cubicBezTo>
                  <a:cubicBezTo>
                    <a:pt x="31202" y="70498"/>
                    <a:pt x="29764" y="64518"/>
                    <a:pt x="28281" y="58561"/>
                  </a:cubicBezTo>
                  <a:cubicBezTo>
                    <a:pt x="26774" y="52626"/>
                    <a:pt x="25222" y="46714"/>
                    <a:pt x="23693" y="40803"/>
                  </a:cubicBezTo>
                  <a:cubicBezTo>
                    <a:pt x="22141" y="34845"/>
                    <a:pt x="20634" y="28888"/>
                    <a:pt x="19242" y="22908"/>
                  </a:cubicBezTo>
                  <a:cubicBezTo>
                    <a:pt x="18534" y="19917"/>
                    <a:pt x="17849" y="16904"/>
                    <a:pt x="17210" y="13914"/>
                  </a:cubicBezTo>
                  <a:cubicBezTo>
                    <a:pt x="16571" y="10856"/>
                    <a:pt x="15909" y="7797"/>
                    <a:pt x="15887" y="4647"/>
                  </a:cubicBezTo>
                  <a:cubicBezTo>
                    <a:pt x="15887" y="4031"/>
                    <a:pt x="15932" y="3415"/>
                    <a:pt x="15955" y="2798"/>
                  </a:cubicBezTo>
                  <a:cubicBezTo>
                    <a:pt x="16023" y="2776"/>
                    <a:pt x="16069" y="2730"/>
                    <a:pt x="16115" y="2684"/>
                  </a:cubicBezTo>
                  <a:cubicBezTo>
                    <a:pt x="16646" y="2379"/>
                    <a:pt x="17212" y="2219"/>
                    <a:pt x="17775" y="2219"/>
                  </a:cubicBezTo>
                  <a:close/>
                  <a:moveTo>
                    <a:pt x="60268" y="67227"/>
                  </a:moveTo>
                  <a:cubicBezTo>
                    <a:pt x="62094" y="67227"/>
                    <a:pt x="63897" y="67793"/>
                    <a:pt x="65303" y="69060"/>
                  </a:cubicBezTo>
                  <a:cubicBezTo>
                    <a:pt x="65509" y="69243"/>
                    <a:pt x="65691" y="69448"/>
                    <a:pt x="65851" y="69654"/>
                  </a:cubicBezTo>
                  <a:cubicBezTo>
                    <a:pt x="61834" y="72735"/>
                    <a:pt x="57862" y="75908"/>
                    <a:pt x="53845" y="78989"/>
                  </a:cubicBezTo>
                  <a:cubicBezTo>
                    <a:pt x="49645" y="82230"/>
                    <a:pt x="45422" y="85449"/>
                    <a:pt x="41200" y="88644"/>
                  </a:cubicBezTo>
                  <a:cubicBezTo>
                    <a:pt x="39899" y="89649"/>
                    <a:pt x="38598" y="90607"/>
                    <a:pt x="37297" y="91612"/>
                  </a:cubicBezTo>
                  <a:cubicBezTo>
                    <a:pt x="37639" y="90881"/>
                    <a:pt x="37981" y="90174"/>
                    <a:pt x="38301" y="89443"/>
                  </a:cubicBezTo>
                  <a:cubicBezTo>
                    <a:pt x="38666" y="88804"/>
                    <a:pt x="39009" y="88165"/>
                    <a:pt x="39397" y="87549"/>
                  </a:cubicBezTo>
                  <a:cubicBezTo>
                    <a:pt x="40994" y="84901"/>
                    <a:pt x="42706" y="82299"/>
                    <a:pt x="44509" y="79811"/>
                  </a:cubicBezTo>
                  <a:cubicBezTo>
                    <a:pt x="46335" y="77323"/>
                    <a:pt x="48230" y="74858"/>
                    <a:pt x="50307" y="72621"/>
                  </a:cubicBezTo>
                  <a:cubicBezTo>
                    <a:pt x="52361" y="70407"/>
                    <a:pt x="54735" y="68421"/>
                    <a:pt x="57680" y="67599"/>
                  </a:cubicBezTo>
                  <a:cubicBezTo>
                    <a:pt x="58520" y="67356"/>
                    <a:pt x="59397" y="67227"/>
                    <a:pt x="60268" y="67227"/>
                  </a:cubicBezTo>
                  <a:close/>
                  <a:moveTo>
                    <a:pt x="8086" y="67591"/>
                  </a:moveTo>
                  <a:cubicBezTo>
                    <a:pt x="14225" y="67591"/>
                    <a:pt x="18999" y="72480"/>
                    <a:pt x="22666" y="76889"/>
                  </a:cubicBezTo>
                  <a:cubicBezTo>
                    <a:pt x="26569" y="81591"/>
                    <a:pt x="30107" y="86681"/>
                    <a:pt x="33120" y="92022"/>
                  </a:cubicBezTo>
                  <a:cubicBezTo>
                    <a:pt x="30221" y="88530"/>
                    <a:pt x="27162" y="85198"/>
                    <a:pt x="23921" y="82048"/>
                  </a:cubicBezTo>
                  <a:cubicBezTo>
                    <a:pt x="20200" y="78373"/>
                    <a:pt x="16183" y="74972"/>
                    <a:pt x="11778" y="72119"/>
                  </a:cubicBezTo>
                  <a:cubicBezTo>
                    <a:pt x="10568" y="71320"/>
                    <a:pt x="9313" y="70589"/>
                    <a:pt x="8012" y="69882"/>
                  </a:cubicBezTo>
                  <a:cubicBezTo>
                    <a:pt x="6893" y="69288"/>
                    <a:pt x="5729" y="68695"/>
                    <a:pt x="4497" y="68353"/>
                  </a:cubicBezTo>
                  <a:cubicBezTo>
                    <a:pt x="5364" y="67942"/>
                    <a:pt x="6300" y="67713"/>
                    <a:pt x="7236" y="67622"/>
                  </a:cubicBezTo>
                  <a:cubicBezTo>
                    <a:pt x="7522" y="67601"/>
                    <a:pt x="7806" y="67591"/>
                    <a:pt x="8086" y="67591"/>
                  </a:cubicBezTo>
                  <a:close/>
                  <a:moveTo>
                    <a:pt x="47768" y="0"/>
                  </a:moveTo>
                  <a:cubicBezTo>
                    <a:pt x="46340" y="0"/>
                    <a:pt x="44865" y="703"/>
                    <a:pt x="43733" y="1612"/>
                  </a:cubicBezTo>
                  <a:cubicBezTo>
                    <a:pt x="41474" y="3415"/>
                    <a:pt x="40013" y="6268"/>
                    <a:pt x="39031" y="8938"/>
                  </a:cubicBezTo>
                  <a:cubicBezTo>
                    <a:pt x="37913" y="11906"/>
                    <a:pt x="37297" y="15056"/>
                    <a:pt x="36863" y="18206"/>
                  </a:cubicBezTo>
                  <a:cubicBezTo>
                    <a:pt x="36406" y="21447"/>
                    <a:pt x="36201" y="24734"/>
                    <a:pt x="36087" y="27998"/>
                  </a:cubicBezTo>
                  <a:cubicBezTo>
                    <a:pt x="35813" y="34731"/>
                    <a:pt x="35699" y="41464"/>
                    <a:pt x="35585" y="48175"/>
                  </a:cubicBezTo>
                  <a:cubicBezTo>
                    <a:pt x="35539" y="51485"/>
                    <a:pt x="35493" y="54772"/>
                    <a:pt x="35448" y="58058"/>
                  </a:cubicBezTo>
                  <a:cubicBezTo>
                    <a:pt x="35242" y="56210"/>
                    <a:pt x="35014" y="54361"/>
                    <a:pt x="34786" y="52512"/>
                  </a:cubicBezTo>
                  <a:cubicBezTo>
                    <a:pt x="33941" y="46030"/>
                    <a:pt x="32937" y="39570"/>
                    <a:pt x="31841" y="33110"/>
                  </a:cubicBezTo>
                  <a:cubicBezTo>
                    <a:pt x="30860" y="27267"/>
                    <a:pt x="29719" y="21424"/>
                    <a:pt x="27778" y="15809"/>
                  </a:cubicBezTo>
                  <a:cubicBezTo>
                    <a:pt x="26843" y="13047"/>
                    <a:pt x="25701" y="10354"/>
                    <a:pt x="24309" y="7774"/>
                  </a:cubicBezTo>
                  <a:cubicBezTo>
                    <a:pt x="23624" y="6496"/>
                    <a:pt x="22894" y="5241"/>
                    <a:pt x="22072" y="4054"/>
                  </a:cubicBezTo>
                  <a:cubicBezTo>
                    <a:pt x="21342" y="3027"/>
                    <a:pt x="20474" y="2000"/>
                    <a:pt x="19287" y="1497"/>
                  </a:cubicBezTo>
                  <a:cubicBezTo>
                    <a:pt x="18791" y="1288"/>
                    <a:pt x="18299" y="1195"/>
                    <a:pt x="17819" y="1195"/>
                  </a:cubicBezTo>
                  <a:cubicBezTo>
                    <a:pt x="15941" y="1195"/>
                    <a:pt x="14257" y="2632"/>
                    <a:pt x="13239" y="4214"/>
                  </a:cubicBezTo>
                  <a:cubicBezTo>
                    <a:pt x="11664" y="6656"/>
                    <a:pt x="11207" y="9829"/>
                    <a:pt x="11116" y="12682"/>
                  </a:cubicBezTo>
                  <a:cubicBezTo>
                    <a:pt x="11025" y="15855"/>
                    <a:pt x="11458" y="19027"/>
                    <a:pt x="12029" y="22154"/>
                  </a:cubicBezTo>
                  <a:cubicBezTo>
                    <a:pt x="12645" y="25373"/>
                    <a:pt x="13513" y="28545"/>
                    <a:pt x="14426" y="31672"/>
                  </a:cubicBezTo>
                  <a:cubicBezTo>
                    <a:pt x="16343" y="38132"/>
                    <a:pt x="18397" y="44546"/>
                    <a:pt x="20429" y="50960"/>
                  </a:cubicBezTo>
                  <a:cubicBezTo>
                    <a:pt x="22483" y="57419"/>
                    <a:pt x="24583" y="63856"/>
                    <a:pt x="26706" y="70293"/>
                  </a:cubicBezTo>
                  <a:cubicBezTo>
                    <a:pt x="28828" y="76684"/>
                    <a:pt x="30974" y="83075"/>
                    <a:pt x="33165" y="89466"/>
                  </a:cubicBezTo>
                  <a:cubicBezTo>
                    <a:pt x="33485" y="90402"/>
                    <a:pt x="33827" y="91360"/>
                    <a:pt x="34147" y="92319"/>
                  </a:cubicBezTo>
                  <a:cubicBezTo>
                    <a:pt x="33028" y="90082"/>
                    <a:pt x="31704" y="87937"/>
                    <a:pt x="30358" y="85837"/>
                  </a:cubicBezTo>
                  <a:cubicBezTo>
                    <a:pt x="28555" y="83029"/>
                    <a:pt x="26592" y="80336"/>
                    <a:pt x="24514" y="77711"/>
                  </a:cubicBezTo>
                  <a:cubicBezTo>
                    <a:pt x="20589" y="72804"/>
                    <a:pt x="15864" y="67394"/>
                    <a:pt x="9176" y="66709"/>
                  </a:cubicBezTo>
                  <a:cubicBezTo>
                    <a:pt x="8808" y="66673"/>
                    <a:pt x="8433" y="66654"/>
                    <a:pt x="8055" y="66654"/>
                  </a:cubicBezTo>
                  <a:cubicBezTo>
                    <a:pt x="5596" y="66654"/>
                    <a:pt x="3019" y="67462"/>
                    <a:pt x="1575" y="69540"/>
                  </a:cubicBezTo>
                  <a:cubicBezTo>
                    <a:pt x="0" y="71776"/>
                    <a:pt x="479" y="74835"/>
                    <a:pt x="1872" y="77026"/>
                  </a:cubicBezTo>
                  <a:cubicBezTo>
                    <a:pt x="3470" y="79560"/>
                    <a:pt x="6254" y="80975"/>
                    <a:pt x="8970" y="82048"/>
                  </a:cubicBezTo>
                  <a:cubicBezTo>
                    <a:pt x="11778" y="83166"/>
                    <a:pt x="14654" y="84148"/>
                    <a:pt x="17484" y="85266"/>
                  </a:cubicBezTo>
                  <a:cubicBezTo>
                    <a:pt x="22483" y="87275"/>
                    <a:pt x="27482" y="89626"/>
                    <a:pt x="31636" y="93118"/>
                  </a:cubicBezTo>
                  <a:lnTo>
                    <a:pt x="33188" y="93118"/>
                  </a:lnTo>
                  <a:cubicBezTo>
                    <a:pt x="29650" y="89945"/>
                    <a:pt x="25450" y="87594"/>
                    <a:pt x="21114" y="85677"/>
                  </a:cubicBezTo>
                  <a:cubicBezTo>
                    <a:pt x="18466" y="84513"/>
                    <a:pt x="15750" y="83509"/>
                    <a:pt x="13033" y="82504"/>
                  </a:cubicBezTo>
                  <a:cubicBezTo>
                    <a:pt x="10294" y="81500"/>
                    <a:pt x="7441" y="80633"/>
                    <a:pt x="5044" y="78921"/>
                  </a:cubicBezTo>
                  <a:cubicBezTo>
                    <a:pt x="2922" y="77391"/>
                    <a:pt x="1278" y="74858"/>
                    <a:pt x="1575" y="72142"/>
                  </a:cubicBezTo>
                  <a:cubicBezTo>
                    <a:pt x="1735" y="70818"/>
                    <a:pt x="2397" y="69813"/>
                    <a:pt x="3333" y="69060"/>
                  </a:cubicBezTo>
                  <a:cubicBezTo>
                    <a:pt x="3355" y="69083"/>
                    <a:pt x="3378" y="69083"/>
                    <a:pt x="3378" y="69083"/>
                  </a:cubicBezTo>
                  <a:cubicBezTo>
                    <a:pt x="4771" y="69311"/>
                    <a:pt x="6026" y="69928"/>
                    <a:pt x="7259" y="70567"/>
                  </a:cubicBezTo>
                  <a:cubicBezTo>
                    <a:pt x="8400" y="71183"/>
                    <a:pt x="9518" y="71822"/>
                    <a:pt x="10614" y="72507"/>
                  </a:cubicBezTo>
                  <a:cubicBezTo>
                    <a:pt x="12828" y="73876"/>
                    <a:pt x="14951" y="75406"/>
                    <a:pt x="16982" y="77049"/>
                  </a:cubicBezTo>
                  <a:cubicBezTo>
                    <a:pt x="20999" y="80290"/>
                    <a:pt x="24651" y="83965"/>
                    <a:pt x="28189" y="87731"/>
                  </a:cubicBezTo>
                  <a:cubicBezTo>
                    <a:pt x="29856" y="89512"/>
                    <a:pt x="31499" y="91338"/>
                    <a:pt x="33188" y="93118"/>
                  </a:cubicBezTo>
                  <a:lnTo>
                    <a:pt x="36794" y="93118"/>
                  </a:lnTo>
                  <a:cubicBezTo>
                    <a:pt x="40378" y="90562"/>
                    <a:pt x="43870" y="87845"/>
                    <a:pt x="47363" y="85175"/>
                  </a:cubicBezTo>
                  <a:cubicBezTo>
                    <a:pt x="51562" y="81979"/>
                    <a:pt x="55740" y="78761"/>
                    <a:pt x="59917" y="75520"/>
                  </a:cubicBezTo>
                  <a:cubicBezTo>
                    <a:pt x="62085" y="73853"/>
                    <a:pt x="64276" y="72164"/>
                    <a:pt x="66422" y="70453"/>
                  </a:cubicBezTo>
                  <a:cubicBezTo>
                    <a:pt x="67472" y="72301"/>
                    <a:pt x="67403" y="74607"/>
                    <a:pt x="66764" y="76707"/>
                  </a:cubicBezTo>
                  <a:cubicBezTo>
                    <a:pt x="65144" y="82139"/>
                    <a:pt x="60168" y="85700"/>
                    <a:pt x="55169" y="87754"/>
                  </a:cubicBezTo>
                  <a:cubicBezTo>
                    <a:pt x="52293" y="88941"/>
                    <a:pt x="49326" y="89786"/>
                    <a:pt x="46358" y="90653"/>
                  </a:cubicBezTo>
                  <a:cubicBezTo>
                    <a:pt x="43574" y="91475"/>
                    <a:pt x="40812" y="92296"/>
                    <a:pt x="38027" y="93118"/>
                  </a:cubicBezTo>
                  <a:lnTo>
                    <a:pt x="41656" y="93118"/>
                  </a:lnTo>
                  <a:cubicBezTo>
                    <a:pt x="42683" y="92798"/>
                    <a:pt x="43711" y="92502"/>
                    <a:pt x="44738" y="92205"/>
                  </a:cubicBezTo>
                  <a:cubicBezTo>
                    <a:pt x="47933" y="91269"/>
                    <a:pt x="51152" y="90402"/>
                    <a:pt x="54256" y="89215"/>
                  </a:cubicBezTo>
                  <a:cubicBezTo>
                    <a:pt x="59688" y="87161"/>
                    <a:pt x="65029" y="83805"/>
                    <a:pt x="67335" y="78213"/>
                  </a:cubicBezTo>
                  <a:cubicBezTo>
                    <a:pt x="68430" y="75588"/>
                    <a:pt x="68841" y="72279"/>
                    <a:pt x="67266" y="69768"/>
                  </a:cubicBezTo>
                  <a:cubicBezTo>
                    <a:pt x="67221" y="69699"/>
                    <a:pt x="67175" y="69631"/>
                    <a:pt x="67129" y="69562"/>
                  </a:cubicBezTo>
                  <a:cubicBezTo>
                    <a:pt x="67084" y="69425"/>
                    <a:pt x="66992" y="69288"/>
                    <a:pt x="66878" y="69220"/>
                  </a:cubicBezTo>
                  <a:cubicBezTo>
                    <a:pt x="65372" y="67303"/>
                    <a:pt x="62952" y="66230"/>
                    <a:pt x="60556" y="66161"/>
                  </a:cubicBezTo>
                  <a:cubicBezTo>
                    <a:pt x="60480" y="66160"/>
                    <a:pt x="60406" y="66159"/>
                    <a:pt x="60331" y="66159"/>
                  </a:cubicBezTo>
                  <a:cubicBezTo>
                    <a:pt x="53832" y="66159"/>
                    <a:pt x="49307" y="72012"/>
                    <a:pt x="45696" y="76661"/>
                  </a:cubicBezTo>
                  <a:cubicBezTo>
                    <a:pt x="43893" y="78989"/>
                    <a:pt x="42181" y="81409"/>
                    <a:pt x="40583" y="83897"/>
                  </a:cubicBezTo>
                  <a:cubicBezTo>
                    <a:pt x="41839" y="80610"/>
                    <a:pt x="42934" y="77277"/>
                    <a:pt x="43939" y="73922"/>
                  </a:cubicBezTo>
                  <a:cubicBezTo>
                    <a:pt x="45856" y="67440"/>
                    <a:pt x="47363" y="60866"/>
                    <a:pt x="48686" y="54247"/>
                  </a:cubicBezTo>
                  <a:cubicBezTo>
                    <a:pt x="49965" y="47833"/>
                    <a:pt x="51083" y="41396"/>
                    <a:pt x="52110" y="34914"/>
                  </a:cubicBezTo>
                  <a:cubicBezTo>
                    <a:pt x="53046" y="29070"/>
                    <a:pt x="53822" y="23181"/>
                    <a:pt x="53799" y="17247"/>
                  </a:cubicBezTo>
                  <a:cubicBezTo>
                    <a:pt x="53777" y="14325"/>
                    <a:pt x="53571" y="11404"/>
                    <a:pt x="53092" y="8528"/>
                  </a:cubicBezTo>
                  <a:cubicBezTo>
                    <a:pt x="52841" y="7090"/>
                    <a:pt x="52544" y="5674"/>
                    <a:pt x="52156" y="4282"/>
                  </a:cubicBezTo>
                  <a:cubicBezTo>
                    <a:pt x="51791" y="3072"/>
                    <a:pt x="51311" y="1817"/>
                    <a:pt x="50330" y="972"/>
                  </a:cubicBezTo>
                  <a:cubicBezTo>
                    <a:pt x="49560" y="282"/>
                    <a:pt x="48673" y="0"/>
                    <a:pt x="47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5"/>
            <p:cNvSpPr/>
            <p:nvPr/>
          </p:nvSpPr>
          <p:spPr>
            <a:xfrm>
              <a:off x="5903350" y="3616725"/>
              <a:ext cx="386925" cy="405150"/>
            </a:xfrm>
            <a:custGeom>
              <a:avLst/>
              <a:gdLst/>
              <a:ahLst/>
              <a:cxnLst/>
              <a:rect l="l" t="t" r="r" b="b"/>
              <a:pathLst>
                <a:path w="15477" h="16206" extrusionOk="0">
                  <a:moveTo>
                    <a:pt x="1" y="0"/>
                  </a:moveTo>
                  <a:lnTo>
                    <a:pt x="1" y="16206"/>
                  </a:lnTo>
                  <a:lnTo>
                    <a:pt x="15476" y="16206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5"/>
            <p:cNvSpPr/>
            <p:nvPr/>
          </p:nvSpPr>
          <p:spPr>
            <a:xfrm>
              <a:off x="5903350" y="4141700"/>
              <a:ext cx="386925" cy="122125"/>
            </a:xfrm>
            <a:custGeom>
              <a:avLst/>
              <a:gdLst/>
              <a:ahLst/>
              <a:cxnLst/>
              <a:rect l="l" t="t" r="r" b="b"/>
              <a:pathLst>
                <a:path w="15477" h="4885" extrusionOk="0">
                  <a:moveTo>
                    <a:pt x="1" y="0"/>
                  </a:moveTo>
                  <a:cubicBezTo>
                    <a:pt x="1" y="2694"/>
                    <a:pt x="2192" y="4885"/>
                    <a:pt x="4885" y="4885"/>
                  </a:cubicBezTo>
                  <a:lnTo>
                    <a:pt x="10592" y="4885"/>
                  </a:lnTo>
                  <a:cubicBezTo>
                    <a:pt x="13285" y="4885"/>
                    <a:pt x="15476" y="2694"/>
                    <a:pt x="15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5903350" y="4053250"/>
              <a:ext cx="386925" cy="57075"/>
            </a:xfrm>
            <a:custGeom>
              <a:avLst/>
              <a:gdLst/>
              <a:ahLst/>
              <a:cxnLst/>
              <a:rect l="l" t="t" r="r" b="b"/>
              <a:pathLst>
                <a:path w="15477" h="2283" extrusionOk="0">
                  <a:moveTo>
                    <a:pt x="1" y="0"/>
                  </a:moveTo>
                  <a:lnTo>
                    <a:pt x="1" y="2283"/>
                  </a:lnTo>
                  <a:lnTo>
                    <a:pt x="15476" y="2283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25"/>
          <p:cNvSpPr/>
          <p:nvPr/>
        </p:nvSpPr>
        <p:spPr>
          <a:xfrm>
            <a:off x="5908834" y="-886080"/>
            <a:ext cx="1134950" cy="1123066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5"/>
          <p:cNvSpPr/>
          <p:nvPr/>
        </p:nvSpPr>
        <p:spPr>
          <a:xfrm>
            <a:off x="3140938" y="-164412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205589" y="236975"/>
            <a:ext cx="611219" cy="604829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5"/>
          <p:cNvSpPr/>
          <p:nvPr/>
        </p:nvSpPr>
        <p:spPr>
          <a:xfrm>
            <a:off x="8707581" y="868575"/>
            <a:ext cx="850336" cy="850234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3960789" y="4879575"/>
            <a:ext cx="611219" cy="604829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5"/>
          <p:cNvSpPr/>
          <p:nvPr/>
        </p:nvSpPr>
        <p:spPr>
          <a:xfrm>
            <a:off x="1288113" y="4933438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5"/>
          <p:cNvSpPr/>
          <p:nvPr/>
        </p:nvSpPr>
        <p:spPr>
          <a:xfrm>
            <a:off x="6515531" y="4756875"/>
            <a:ext cx="850336" cy="850234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7171340" y="380125"/>
            <a:ext cx="2443547" cy="4223976"/>
            <a:chOff x="5219175" y="1288775"/>
            <a:chExt cx="1721050" cy="2975050"/>
          </a:xfrm>
        </p:grpSpPr>
        <p:sp>
          <p:nvSpPr>
            <p:cNvPr id="30" name="Google Shape;30;p3"/>
            <p:cNvSpPr/>
            <p:nvPr/>
          </p:nvSpPr>
          <p:spPr>
            <a:xfrm>
              <a:off x="5219175" y="1288775"/>
              <a:ext cx="1721050" cy="2327975"/>
            </a:xfrm>
            <a:custGeom>
              <a:avLst/>
              <a:gdLst/>
              <a:ahLst/>
              <a:cxnLst/>
              <a:rect l="l" t="t" r="r" b="b"/>
              <a:pathLst>
                <a:path w="68842" h="93119" extrusionOk="0">
                  <a:moveTo>
                    <a:pt x="45765" y="1497"/>
                  </a:moveTo>
                  <a:lnTo>
                    <a:pt x="45765" y="1497"/>
                  </a:lnTo>
                  <a:cubicBezTo>
                    <a:pt x="44669" y="3894"/>
                    <a:pt x="44190" y="6565"/>
                    <a:pt x="43825" y="9167"/>
                  </a:cubicBezTo>
                  <a:cubicBezTo>
                    <a:pt x="43391" y="12248"/>
                    <a:pt x="43049" y="15352"/>
                    <a:pt x="42729" y="18434"/>
                  </a:cubicBezTo>
                  <a:cubicBezTo>
                    <a:pt x="42090" y="24551"/>
                    <a:pt x="41588" y="30691"/>
                    <a:pt x="41131" y="36808"/>
                  </a:cubicBezTo>
                  <a:cubicBezTo>
                    <a:pt x="40675" y="42971"/>
                    <a:pt x="40264" y="49134"/>
                    <a:pt x="39785" y="55297"/>
                  </a:cubicBezTo>
                  <a:cubicBezTo>
                    <a:pt x="39305" y="61414"/>
                    <a:pt x="38780" y="67554"/>
                    <a:pt x="38118" y="73648"/>
                  </a:cubicBezTo>
                  <a:cubicBezTo>
                    <a:pt x="37639" y="78008"/>
                    <a:pt x="37068" y="82367"/>
                    <a:pt x="36406" y="86727"/>
                  </a:cubicBezTo>
                  <a:cubicBezTo>
                    <a:pt x="36726" y="82048"/>
                    <a:pt x="36749" y="77346"/>
                    <a:pt x="36566" y="72667"/>
                  </a:cubicBezTo>
                  <a:cubicBezTo>
                    <a:pt x="36521" y="71548"/>
                    <a:pt x="36475" y="70430"/>
                    <a:pt x="36406" y="69288"/>
                  </a:cubicBezTo>
                  <a:cubicBezTo>
                    <a:pt x="36429" y="64267"/>
                    <a:pt x="36475" y="59223"/>
                    <a:pt x="36543" y="54178"/>
                  </a:cubicBezTo>
                  <a:cubicBezTo>
                    <a:pt x="36658" y="47559"/>
                    <a:pt x="36772" y="40939"/>
                    <a:pt x="36954" y="34320"/>
                  </a:cubicBezTo>
                  <a:cubicBezTo>
                    <a:pt x="37114" y="27906"/>
                    <a:pt x="37183" y="21424"/>
                    <a:pt x="38415" y="15101"/>
                  </a:cubicBezTo>
                  <a:cubicBezTo>
                    <a:pt x="39009" y="12111"/>
                    <a:pt x="39830" y="9098"/>
                    <a:pt x="41268" y="6405"/>
                  </a:cubicBezTo>
                  <a:cubicBezTo>
                    <a:pt x="42295" y="4533"/>
                    <a:pt x="43756" y="2433"/>
                    <a:pt x="45765" y="1497"/>
                  </a:cubicBezTo>
                  <a:close/>
                  <a:moveTo>
                    <a:pt x="15133" y="3460"/>
                  </a:moveTo>
                  <a:lnTo>
                    <a:pt x="15133" y="3460"/>
                  </a:lnTo>
                  <a:cubicBezTo>
                    <a:pt x="14859" y="6085"/>
                    <a:pt x="15270" y="8779"/>
                    <a:pt x="15750" y="11358"/>
                  </a:cubicBezTo>
                  <a:cubicBezTo>
                    <a:pt x="16320" y="14417"/>
                    <a:pt x="16982" y="17452"/>
                    <a:pt x="17667" y="20488"/>
                  </a:cubicBezTo>
                  <a:cubicBezTo>
                    <a:pt x="19014" y="26491"/>
                    <a:pt x="20520" y="32448"/>
                    <a:pt x="22049" y="38406"/>
                  </a:cubicBezTo>
                  <a:cubicBezTo>
                    <a:pt x="23579" y="44386"/>
                    <a:pt x="25154" y="50366"/>
                    <a:pt x="26683" y="56369"/>
                  </a:cubicBezTo>
                  <a:cubicBezTo>
                    <a:pt x="28189" y="62304"/>
                    <a:pt x="29650" y="68284"/>
                    <a:pt x="30974" y="74287"/>
                  </a:cubicBezTo>
                  <a:cubicBezTo>
                    <a:pt x="31910" y="78578"/>
                    <a:pt x="32777" y="82892"/>
                    <a:pt x="33530" y="87229"/>
                  </a:cubicBezTo>
                  <a:cubicBezTo>
                    <a:pt x="32161" y="83189"/>
                    <a:pt x="30769" y="79149"/>
                    <a:pt x="29422" y="75109"/>
                  </a:cubicBezTo>
                  <a:cubicBezTo>
                    <a:pt x="27322" y="68855"/>
                    <a:pt x="25268" y="62601"/>
                    <a:pt x="23259" y="56324"/>
                  </a:cubicBezTo>
                  <a:cubicBezTo>
                    <a:pt x="21228" y="50024"/>
                    <a:pt x="19242" y="43724"/>
                    <a:pt x="17279" y="37402"/>
                  </a:cubicBezTo>
                  <a:cubicBezTo>
                    <a:pt x="15384" y="31262"/>
                    <a:pt x="13376" y="25099"/>
                    <a:pt x="12531" y="18708"/>
                  </a:cubicBezTo>
                  <a:cubicBezTo>
                    <a:pt x="12120" y="15695"/>
                    <a:pt x="11938" y="12568"/>
                    <a:pt x="12440" y="9555"/>
                  </a:cubicBezTo>
                  <a:cubicBezTo>
                    <a:pt x="12828" y="7455"/>
                    <a:pt x="13513" y="5013"/>
                    <a:pt x="15133" y="3460"/>
                  </a:cubicBezTo>
                  <a:close/>
                  <a:moveTo>
                    <a:pt x="47702" y="1001"/>
                  </a:moveTo>
                  <a:cubicBezTo>
                    <a:pt x="48631" y="1001"/>
                    <a:pt x="49488" y="1406"/>
                    <a:pt x="50102" y="2182"/>
                  </a:cubicBezTo>
                  <a:cubicBezTo>
                    <a:pt x="50923" y="3209"/>
                    <a:pt x="51220" y="4602"/>
                    <a:pt x="51517" y="5834"/>
                  </a:cubicBezTo>
                  <a:cubicBezTo>
                    <a:pt x="52179" y="8619"/>
                    <a:pt x="52567" y="11472"/>
                    <a:pt x="52704" y="14325"/>
                  </a:cubicBezTo>
                  <a:cubicBezTo>
                    <a:pt x="53023" y="20100"/>
                    <a:pt x="52453" y="25898"/>
                    <a:pt x="51631" y="31604"/>
                  </a:cubicBezTo>
                  <a:cubicBezTo>
                    <a:pt x="50741" y="37790"/>
                    <a:pt x="49645" y="43975"/>
                    <a:pt x="48504" y="50115"/>
                  </a:cubicBezTo>
                  <a:cubicBezTo>
                    <a:pt x="47294" y="56620"/>
                    <a:pt x="45925" y="63080"/>
                    <a:pt x="44213" y="69471"/>
                  </a:cubicBezTo>
                  <a:cubicBezTo>
                    <a:pt x="42524" y="75794"/>
                    <a:pt x="40492" y="82002"/>
                    <a:pt x="38004" y="88051"/>
                  </a:cubicBezTo>
                  <a:cubicBezTo>
                    <a:pt x="37981" y="88096"/>
                    <a:pt x="37981" y="88119"/>
                    <a:pt x="37959" y="88165"/>
                  </a:cubicBezTo>
                  <a:cubicBezTo>
                    <a:pt x="37616" y="88758"/>
                    <a:pt x="37251" y="89375"/>
                    <a:pt x="36931" y="89991"/>
                  </a:cubicBezTo>
                  <a:cubicBezTo>
                    <a:pt x="37183" y="88439"/>
                    <a:pt x="37411" y="86910"/>
                    <a:pt x="37639" y="85357"/>
                  </a:cubicBezTo>
                  <a:cubicBezTo>
                    <a:pt x="38073" y="82322"/>
                    <a:pt x="38484" y="79286"/>
                    <a:pt x="38826" y="76250"/>
                  </a:cubicBezTo>
                  <a:cubicBezTo>
                    <a:pt x="39534" y="70133"/>
                    <a:pt x="40104" y="64016"/>
                    <a:pt x="40583" y="57899"/>
                  </a:cubicBezTo>
                  <a:cubicBezTo>
                    <a:pt x="41063" y="51804"/>
                    <a:pt x="41497" y="45710"/>
                    <a:pt x="41930" y="39593"/>
                  </a:cubicBezTo>
                  <a:cubicBezTo>
                    <a:pt x="42387" y="33476"/>
                    <a:pt x="42843" y="27336"/>
                    <a:pt x="43437" y="21218"/>
                  </a:cubicBezTo>
                  <a:cubicBezTo>
                    <a:pt x="43733" y="18160"/>
                    <a:pt x="44053" y="15101"/>
                    <a:pt x="44395" y="12043"/>
                  </a:cubicBezTo>
                  <a:cubicBezTo>
                    <a:pt x="44761" y="8961"/>
                    <a:pt x="45126" y="5834"/>
                    <a:pt x="46107" y="2867"/>
                  </a:cubicBezTo>
                  <a:cubicBezTo>
                    <a:pt x="46313" y="2273"/>
                    <a:pt x="46541" y="1703"/>
                    <a:pt x="46769" y="1132"/>
                  </a:cubicBezTo>
                  <a:cubicBezTo>
                    <a:pt x="46838" y="1109"/>
                    <a:pt x="46883" y="1087"/>
                    <a:pt x="46952" y="1087"/>
                  </a:cubicBezTo>
                  <a:cubicBezTo>
                    <a:pt x="47205" y="1029"/>
                    <a:pt x="47456" y="1001"/>
                    <a:pt x="47702" y="1001"/>
                  </a:cubicBezTo>
                  <a:close/>
                  <a:moveTo>
                    <a:pt x="17775" y="2219"/>
                  </a:moveTo>
                  <a:cubicBezTo>
                    <a:pt x="18347" y="2219"/>
                    <a:pt x="18918" y="2385"/>
                    <a:pt x="19447" y="2730"/>
                  </a:cubicBezTo>
                  <a:cubicBezTo>
                    <a:pt x="20566" y="3460"/>
                    <a:pt x="21273" y="4670"/>
                    <a:pt x="21958" y="5743"/>
                  </a:cubicBezTo>
                  <a:cubicBezTo>
                    <a:pt x="23487" y="8162"/>
                    <a:pt x="24766" y="10742"/>
                    <a:pt x="25816" y="13412"/>
                  </a:cubicBezTo>
                  <a:cubicBezTo>
                    <a:pt x="27961" y="18776"/>
                    <a:pt x="29262" y="24437"/>
                    <a:pt x="30312" y="30120"/>
                  </a:cubicBezTo>
                  <a:cubicBezTo>
                    <a:pt x="31453" y="36260"/>
                    <a:pt x="32412" y="42469"/>
                    <a:pt x="33279" y="48654"/>
                  </a:cubicBezTo>
                  <a:cubicBezTo>
                    <a:pt x="34192" y="54909"/>
                    <a:pt x="34923" y="61208"/>
                    <a:pt x="35356" y="67508"/>
                  </a:cubicBezTo>
                  <a:cubicBezTo>
                    <a:pt x="35356" y="67850"/>
                    <a:pt x="35356" y="68170"/>
                    <a:pt x="35356" y="68512"/>
                  </a:cubicBezTo>
                  <a:cubicBezTo>
                    <a:pt x="35311" y="75246"/>
                    <a:pt x="35311" y="82002"/>
                    <a:pt x="35334" y="88736"/>
                  </a:cubicBezTo>
                  <a:cubicBezTo>
                    <a:pt x="35334" y="89078"/>
                    <a:pt x="35334" y="89397"/>
                    <a:pt x="35334" y="89740"/>
                  </a:cubicBezTo>
                  <a:cubicBezTo>
                    <a:pt x="35311" y="90196"/>
                    <a:pt x="35265" y="90676"/>
                    <a:pt x="35242" y="91132"/>
                  </a:cubicBezTo>
                  <a:cubicBezTo>
                    <a:pt x="34946" y="89261"/>
                    <a:pt x="34603" y="87389"/>
                    <a:pt x="34261" y="85540"/>
                  </a:cubicBezTo>
                  <a:cubicBezTo>
                    <a:pt x="33713" y="82504"/>
                    <a:pt x="33120" y="79514"/>
                    <a:pt x="32481" y="76501"/>
                  </a:cubicBezTo>
                  <a:cubicBezTo>
                    <a:pt x="31202" y="70498"/>
                    <a:pt x="29764" y="64518"/>
                    <a:pt x="28281" y="58561"/>
                  </a:cubicBezTo>
                  <a:cubicBezTo>
                    <a:pt x="26774" y="52626"/>
                    <a:pt x="25222" y="46714"/>
                    <a:pt x="23693" y="40803"/>
                  </a:cubicBezTo>
                  <a:cubicBezTo>
                    <a:pt x="22141" y="34845"/>
                    <a:pt x="20634" y="28888"/>
                    <a:pt x="19242" y="22908"/>
                  </a:cubicBezTo>
                  <a:cubicBezTo>
                    <a:pt x="18534" y="19917"/>
                    <a:pt x="17849" y="16904"/>
                    <a:pt x="17210" y="13914"/>
                  </a:cubicBezTo>
                  <a:cubicBezTo>
                    <a:pt x="16571" y="10856"/>
                    <a:pt x="15909" y="7797"/>
                    <a:pt x="15887" y="4647"/>
                  </a:cubicBezTo>
                  <a:cubicBezTo>
                    <a:pt x="15887" y="4031"/>
                    <a:pt x="15932" y="3415"/>
                    <a:pt x="15955" y="2798"/>
                  </a:cubicBezTo>
                  <a:cubicBezTo>
                    <a:pt x="16023" y="2776"/>
                    <a:pt x="16069" y="2730"/>
                    <a:pt x="16115" y="2684"/>
                  </a:cubicBezTo>
                  <a:cubicBezTo>
                    <a:pt x="16646" y="2379"/>
                    <a:pt x="17212" y="2219"/>
                    <a:pt x="17775" y="2219"/>
                  </a:cubicBezTo>
                  <a:close/>
                  <a:moveTo>
                    <a:pt x="60268" y="67227"/>
                  </a:moveTo>
                  <a:cubicBezTo>
                    <a:pt x="62094" y="67227"/>
                    <a:pt x="63897" y="67793"/>
                    <a:pt x="65303" y="69060"/>
                  </a:cubicBezTo>
                  <a:cubicBezTo>
                    <a:pt x="65509" y="69243"/>
                    <a:pt x="65691" y="69448"/>
                    <a:pt x="65851" y="69654"/>
                  </a:cubicBezTo>
                  <a:cubicBezTo>
                    <a:pt x="61834" y="72735"/>
                    <a:pt x="57862" y="75908"/>
                    <a:pt x="53845" y="78989"/>
                  </a:cubicBezTo>
                  <a:cubicBezTo>
                    <a:pt x="49645" y="82230"/>
                    <a:pt x="45422" y="85449"/>
                    <a:pt x="41200" y="88644"/>
                  </a:cubicBezTo>
                  <a:cubicBezTo>
                    <a:pt x="39899" y="89649"/>
                    <a:pt x="38598" y="90607"/>
                    <a:pt x="37297" y="91612"/>
                  </a:cubicBezTo>
                  <a:cubicBezTo>
                    <a:pt x="37639" y="90881"/>
                    <a:pt x="37981" y="90174"/>
                    <a:pt x="38301" y="89443"/>
                  </a:cubicBezTo>
                  <a:cubicBezTo>
                    <a:pt x="38666" y="88804"/>
                    <a:pt x="39009" y="88165"/>
                    <a:pt x="39397" y="87549"/>
                  </a:cubicBezTo>
                  <a:cubicBezTo>
                    <a:pt x="40994" y="84901"/>
                    <a:pt x="42706" y="82299"/>
                    <a:pt x="44509" y="79811"/>
                  </a:cubicBezTo>
                  <a:cubicBezTo>
                    <a:pt x="46335" y="77323"/>
                    <a:pt x="48230" y="74858"/>
                    <a:pt x="50307" y="72621"/>
                  </a:cubicBezTo>
                  <a:cubicBezTo>
                    <a:pt x="52361" y="70407"/>
                    <a:pt x="54735" y="68421"/>
                    <a:pt x="57680" y="67599"/>
                  </a:cubicBezTo>
                  <a:cubicBezTo>
                    <a:pt x="58520" y="67356"/>
                    <a:pt x="59397" y="67227"/>
                    <a:pt x="60268" y="67227"/>
                  </a:cubicBezTo>
                  <a:close/>
                  <a:moveTo>
                    <a:pt x="8086" y="67591"/>
                  </a:moveTo>
                  <a:cubicBezTo>
                    <a:pt x="14225" y="67591"/>
                    <a:pt x="18999" y="72480"/>
                    <a:pt x="22666" y="76889"/>
                  </a:cubicBezTo>
                  <a:cubicBezTo>
                    <a:pt x="26569" y="81591"/>
                    <a:pt x="30107" y="86681"/>
                    <a:pt x="33120" y="92022"/>
                  </a:cubicBezTo>
                  <a:cubicBezTo>
                    <a:pt x="30221" y="88530"/>
                    <a:pt x="27162" y="85198"/>
                    <a:pt x="23921" y="82048"/>
                  </a:cubicBezTo>
                  <a:cubicBezTo>
                    <a:pt x="20200" y="78373"/>
                    <a:pt x="16183" y="74972"/>
                    <a:pt x="11778" y="72119"/>
                  </a:cubicBezTo>
                  <a:cubicBezTo>
                    <a:pt x="10568" y="71320"/>
                    <a:pt x="9313" y="70589"/>
                    <a:pt x="8012" y="69882"/>
                  </a:cubicBezTo>
                  <a:cubicBezTo>
                    <a:pt x="6893" y="69288"/>
                    <a:pt x="5729" y="68695"/>
                    <a:pt x="4497" y="68353"/>
                  </a:cubicBezTo>
                  <a:cubicBezTo>
                    <a:pt x="5364" y="67942"/>
                    <a:pt x="6300" y="67713"/>
                    <a:pt x="7236" y="67622"/>
                  </a:cubicBezTo>
                  <a:cubicBezTo>
                    <a:pt x="7522" y="67601"/>
                    <a:pt x="7806" y="67591"/>
                    <a:pt x="8086" y="67591"/>
                  </a:cubicBezTo>
                  <a:close/>
                  <a:moveTo>
                    <a:pt x="47768" y="0"/>
                  </a:moveTo>
                  <a:cubicBezTo>
                    <a:pt x="46340" y="0"/>
                    <a:pt x="44865" y="703"/>
                    <a:pt x="43733" y="1612"/>
                  </a:cubicBezTo>
                  <a:cubicBezTo>
                    <a:pt x="41474" y="3415"/>
                    <a:pt x="40013" y="6268"/>
                    <a:pt x="39031" y="8938"/>
                  </a:cubicBezTo>
                  <a:cubicBezTo>
                    <a:pt x="37913" y="11906"/>
                    <a:pt x="37297" y="15056"/>
                    <a:pt x="36863" y="18206"/>
                  </a:cubicBezTo>
                  <a:cubicBezTo>
                    <a:pt x="36406" y="21447"/>
                    <a:pt x="36201" y="24734"/>
                    <a:pt x="36087" y="27998"/>
                  </a:cubicBezTo>
                  <a:cubicBezTo>
                    <a:pt x="35813" y="34731"/>
                    <a:pt x="35699" y="41464"/>
                    <a:pt x="35585" y="48175"/>
                  </a:cubicBezTo>
                  <a:cubicBezTo>
                    <a:pt x="35539" y="51485"/>
                    <a:pt x="35493" y="54772"/>
                    <a:pt x="35448" y="58058"/>
                  </a:cubicBezTo>
                  <a:cubicBezTo>
                    <a:pt x="35242" y="56210"/>
                    <a:pt x="35014" y="54361"/>
                    <a:pt x="34786" y="52512"/>
                  </a:cubicBezTo>
                  <a:cubicBezTo>
                    <a:pt x="33941" y="46030"/>
                    <a:pt x="32937" y="39570"/>
                    <a:pt x="31841" y="33110"/>
                  </a:cubicBezTo>
                  <a:cubicBezTo>
                    <a:pt x="30860" y="27267"/>
                    <a:pt x="29719" y="21424"/>
                    <a:pt x="27778" y="15809"/>
                  </a:cubicBezTo>
                  <a:cubicBezTo>
                    <a:pt x="26843" y="13047"/>
                    <a:pt x="25701" y="10354"/>
                    <a:pt x="24309" y="7774"/>
                  </a:cubicBezTo>
                  <a:cubicBezTo>
                    <a:pt x="23624" y="6496"/>
                    <a:pt x="22894" y="5241"/>
                    <a:pt x="22072" y="4054"/>
                  </a:cubicBezTo>
                  <a:cubicBezTo>
                    <a:pt x="21342" y="3027"/>
                    <a:pt x="20474" y="2000"/>
                    <a:pt x="19287" y="1497"/>
                  </a:cubicBezTo>
                  <a:cubicBezTo>
                    <a:pt x="18791" y="1288"/>
                    <a:pt x="18299" y="1195"/>
                    <a:pt x="17819" y="1195"/>
                  </a:cubicBezTo>
                  <a:cubicBezTo>
                    <a:pt x="15941" y="1195"/>
                    <a:pt x="14257" y="2632"/>
                    <a:pt x="13239" y="4214"/>
                  </a:cubicBezTo>
                  <a:cubicBezTo>
                    <a:pt x="11664" y="6656"/>
                    <a:pt x="11207" y="9829"/>
                    <a:pt x="11116" y="12682"/>
                  </a:cubicBezTo>
                  <a:cubicBezTo>
                    <a:pt x="11025" y="15855"/>
                    <a:pt x="11458" y="19027"/>
                    <a:pt x="12029" y="22154"/>
                  </a:cubicBezTo>
                  <a:cubicBezTo>
                    <a:pt x="12645" y="25373"/>
                    <a:pt x="13513" y="28545"/>
                    <a:pt x="14426" y="31672"/>
                  </a:cubicBezTo>
                  <a:cubicBezTo>
                    <a:pt x="16343" y="38132"/>
                    <a:pt x="18397" y="44546"/>
                    <a:pt x="20429" y="50960"/>
                  </a:cubicBezTo>
                  <a:cubicBezTo>
                    <a:pt x="22483" y="57419"/>
                    <a:pt x="24583" y="63856"/>
                    <a:pt x="26706" y="70293"/>
                  </a:cubicBezTo>
                  <a:cubicBezTo>
                    <a:pt x="28828" y="76684"/>
                    <a:pt x="30974" y="83075"/>
                    <a:pt x="33165" y="89466"/>
                  </a:cubicBezTo>
                  <a:cubicBezTo>
                    <a:pt x="33485" y="90402"/>
                    <a:pt x="33827" y="91360"/>
                    <a:pt x="34147" y="92319"/>
                  </a:cubicBezTo>
                  <a:cubicBezTo>
                    <a:pt x="33028" y="90082"/>
                    <a:pt x="31704" y="87937"/>
                    <a:pt x="30358" y="85837"/>
                  </a:cubicBezTo>
                  <a:cubicBezTo>
                    <a:pt x="28555" y="83029"/>
                    <a:pt x="26592" y="80336"/>
                    <a:pt x="24514" y="77711"/>
                  </a:cubicBezTo>
                  <a:cubicBezTo>
                    <a:pt x="20589" y="72804"/>
                    <a:pt x="15864" y="67394"/>
                    <a:pt x="9176" y="66709"/>
                  </a:cubicBezTo>
                  <a:cubicBezTo>
                    <a:pt x="8808" y="66673"/>
                    <a:pt x="8433" y="66654"/>
                    <a:pt x="8055" y="66654"/>
                  </a:cubicBezTo>
                  <a:cubicBezTo>
                    <a:pt x="5596" y="66654"/>
                    <a:pt x="3019" y="67462"/>
                    <a:pt x="1575" y="69540"/>
                  </a:cubicBezTo>
                  <a:cubicBezTo>
                    <a:pt x="0" y="71776"/>
                    <a:pt x="479" y="74835"/>
                    <a:pt x="1872" y="77026"/>
                  </a:cubicBezTo>
                  <a:cubicBezTo>
                    <a:pt x="3470" y="79560"/>
                    <a:pt x="6254" y="80975"/>
                    <a:pt x="8970" y="82048"/>
                  </a:cubicBezTo>
                  <a:cubicBezTo>
                    <a:pt x="11778" y="83166"/>
                    <a:pt x="14654" y="84148"/>
                    <a:pt x="17484" y="85266"/>
                  </a:cubicBezTo>
                  <a:cubicBezTo>
                    <a:pt x="22483" y="87275"/>
                    <a:pt x="27482" y="89626"/>
                    <a:pt x="31636" y="93118"/>
                  </a:cubicBezTo>
                  <a:lnTo>
                    <a:pt x="33188" y="93118"/>
                  </a:lnTo>
                  <a:cubicBezTo>
                    <a:pt x="29650" y="89945"/>
                    <a:pt x="25450" y="87594"/>
                    <a:pt x="21114" y="85677"/>
                  </a:cubicBezTo>
                  <a:cubicBezTo>
                    <a:pt x="18466" y="84513"/>
                    <a:pt x="15750" y="83509"/>
                    <a:pt x="13033" y="82504"/>
                  </a:cubicBezTo>
                  <a:cubicBezTo>
                    <a:pt x="10294" y="81500"/>
                    <a:pt x="7441" y="80633"/>
                    <a:pt x="5044" y="78921"/>
                  </a:cubicBezTo>
                  <a:cubicBezTo>
                    <a:pt x="2922" y="77391"/>
                    <a:pt x="1278" y="74858"/>
                    <a:pt x="1575" y="72142"/>
                  </a:cubicBezTo>
                  <a:cubicBezTo>
                    <a:pt x="1735" y="70818"/>
                    <a:pt x="2397" y="69813"/>
                    <a:pt x="3333" y="69060"/>
                  </a:cubicBezTo>
                  <a:cubicBezTo>
                    <a:pt x="3355" y="69083"/>
                    <a:pt x="3378" y="69083"/>
                    <a:pt x="3378" y="69083"/>
                  </a:cubicBezTo>
                  <a:cubicBezTo>
                    <a:pt x="4771" y="69311"/>
                    <a:pt x="6026" y="69928"/>
                    <a:pt x="7259" y="70567"/>
                  </a:cubicBezTo>
                  <a:cubicBezTo>
                    <a:pt x="8400" y="71183"/>
                    <a:pt x="9518" y="71822"/>
                    <a:pt x="10614" y="72507"/>
                  </a:cubicBezTo>
                  <a:cubicBezTo>
                    <a:pt x="12828" y="73876"/>
                    <a:pt x="14951" y="75406"/>
                    <a:pt x="16982" y="77049"/>
                  </a:cubicBezTo>
                  <a:cubicBezTo>
                    <a:pt x="20999" y="80290"/>
                    <a:pt x="24651" y="83965"/>
                    <a:pt x="28189" y="87731"/>
                  </a:cubicBezTo>
                  <a:cubicBezTo>
                    <a:pt x="29856" y="89512"/>
                    <a:pt x="31499" y="91338"/>
                    <a:pt x="33188" y="93118"/>
                  </a:cubicBezTo>
                  <a:lnTo>
                    <a:pt x="36794" y="93118"/>
                  </a:lnTo>
                  <a:cubicBezTo>
                    <a:pt x="40378" y="90562"/>
                    <a:pt x="43870" y="87845"/>
                    <a:pt x="47363" y="85175"/>
                  </a:cubicBezTo>
                  <a:cubicBezTo>
                    <a:pt x="51562" y="81979"/>
                    <a:pt x="55740" y="78761"/>
                    <a:pt x="59917" y="75520"/>
                  </a:cubicBezTo>
                  <a:cubicBezTo>
                    <a:pt x="62085" y="73853"/>
                    <a:pt x="64276" y="72164"/>
                    <a:pt x="66422" y="70453"/>
                  </a:cubicBezTo>
                  <a:cubicBezTo>
                    <a:pt x="67472" y="72301"/>
                    <a:pt x="67403" y="74607"/>
                    <a:pt x="66764" y="76707"/>
                  </a:cubicBezTo>
                  <a:cubicBezTo>
                    <a:pt x="65144" y="82139"/>
                    <a:pt x="60168" y="85700"/>
                    <a:pt x="55169" y="87754"/>
                  </a:cubicBezTo>
                  <a:cubicBezTo>
                    <a:pt x="52293" y="88941"/>
                    <a:pt x="49326" y="89786"/>
                    <a:pt x="46358" y="90653"/>
                  </a:cubicBezTo>
                  <a:cubicBezTo>
                    <a:pt x="43574" y="91475"/>
                    <a:pt x="40812" y="92296"/>
                    <a:pt x="38027" y="93118"/>
                  </a:cubicBezTo>
                  <a:lnTo>
                    <a:pt x="41656" y="93118"/>
                  </a:lnTo>
                  <a:cubicBezTo>
                    <a:pt x="42683" y="92798"/>
                    <a:pt x="43711" y="92502"/>
                    <a:pt x="44738" y="92205"/>
                  </a:cubicBezTo>
                  <a:cubicBezTo>
                    <a:pt x="47933" y="91269"/>
                    <a:pt x="51152" y="90402"/>
                    <a:pt x="54256" y="89215"/>
                  </a:cubicBezTo>
                  <a:cubicBezTo>
                    <a:pt x="59688" y="87161"/>
                    <a:pt x="65029" y="83805"/>
                    <a:pt x="67335" y="78213"/>
                  </a:cubicBezTo>
                  <a:cubicBezTo>
                    <a:pt x="68430" y="75588"/>
                    <a:pt x="68841" y="72279"/>
                    <a:pt x="67266" y="69768"/>
                  </a:cubicBezTo>
                  <a:cubicBezTo>
                    <a:pt x="67221" y="69699"/>
                    <a:pt x="67175" y="69631"/>
                    <a:pt x="67129" y="69562"/>
                  </a:cubicBezTo>
                  <a:cubicBezTo>
                    <a:pt x="67084" y="69425"/>
                    <a:pt x="66992" y="69288"/>
                    <a:pt x="66878" y="69220"/>
                  </a:cubicBezTo>
                  <a:cubicBezTo>
                    <a:pt x="65372" y="67303"/>
                    <a:pt x="62952" y="66230"/>
                    <a:pt x="60556" y="66161"/>
                  </a:cubicBezTo>
                  <a:cubicBezTo>
                    <a:pt x="60480" y="66160"/>
                    <a:pt x="60406" y="66159"/>
                    <a:pt x="60331" y="66159"/>
                  </a:cubicBezTo>
                  <a:cubicBezTo>
                    <a:pt x="53832" y="66159"/>
                    <a:pt x="49307" y="72012"/>
                    <a:pt x="45696" y="76661"/>
                  </a:cubicBezTo>
                  <a:cubicBezTo>
                    <a:pt x="43893" y="78989"/>
                    <a:pt x="42181" y="81409"/>
                    <a:pt x="40583" y="83897"/>
                  </a:cubicBezTo>
                  <a:cubicBezTo>
                    <a:pt x="41839" y="80610"/>
                    <a:pt x="42934" y="77277"/>
                    <a:pt x="43939" y="73922"/>
                  </a:cubicBezTo>
                  <a:cubicBezTo>
                    <a:pt x="45856" y="67440"/>
                    <a:pt x="47363" y="60866"/>
                    <a:pt x="48686" y="54247"/>
                  </a:cubicBezTo>
                  <a:cubicBezTo>
                    <a:pt x="49965" y="47833"/>
                    <a:pt x="51083" y="41396"/>
                    <a:pt x="52110" y="34914"/>
                  </a:cubicBezTo>
                  <a:cubicBezTo>
                    <a:pt x="53046" y="29070"/>
                    <a:pt x="53822" y="23181"/>
                    <a:pt x="53799" y="17247"/>
                  </a:cubicBezTo>
                  <a:cubicBezTo>
                    <a:pt x="53777" y="14325"/>
                    <a:pt x="53571" y="11404"/>
                    <a:pt x="53092" y="8528"/>
                  </a:cubicBezTo>
                  <a:cubicBezTo>
                    <a:pt x="52841" y="7090"/>
                    <a:pt x="52544" y="5674"/>
                    <a:pt x="52156" y="4282"/>
                  </a:cubicBezTo>
                  <a:cubicBezTo>
                    <a:pt x="51791" y="3072"/>
                    <a:pt x="51311" y="1817"/>
                    <a:pt x="50330" y="972"/>
                  </a:cubicBezTo>
                  <a:cubicBezTo>
                    <a:pt x="49560" y="282"/>
                    <a:pt x="48673" y="0"/>
                    <a:pt x="47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903350" y="3616725"/>
              <a:ext cx="386925" cy="405150"/>
            </a:xfrm>
            <a:custGeom>
              <a:avLst/>
              <a:gdLst/>
              <a:ahLst/>
              <a:cxnLst/>
              <a:rect l="l" t="t" r="r" b="b"/>
              <a:pathLst>
                <a:path w="15477" h="16206" extrusionOk="0">
                  <a:moveTo>
                    <a:pt x="1" y="0"/>
                  </a:moveTo>
                  <a:lnTo>
                    <a:pt x="1" y="16206"/>
                  </a:lnTo>
                  <a:lnTo>
                    <a:pt x="15476" y="16206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903350" y="4141700"/>
              <a:ext cx="386925" cy="122125"/>
            </a:xfrm>
            <a:custGeom>
              <a:avLst/>
              <a:gdLst/>
              <a:ahLst/>
              <a:cxnLst/>
              <a:rect l="l" t="t" r="r" b="b"/>
              <a:pathLst>
                <a:path w="15477" h="4885" extrusionOk="0">
                  <a:moveTo>
                    <a:pt x="1" y="0"/>
                  </a:moveTo>
                  <a:cubicBezTo>
                    <a:pt x="1" y="2694"/>
                    <a:pt x="2192" y="4885"/>
                    <a:pt x="4885" y="4885"/>
                  </a:cubicBezTo>
                  <a:lnTo>
                    <a:pt x="10592" y="4885"/>
                  </a:lnTo>
                  <a:cubicBezTo>
                    <a:pt x="13285" y="4885"/>
                    <a:pt x="15476" y="2694"/>
                    <a:pt x="15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03350" y="4053250"/>
              <a:ext cx="386925" cy="57075"/>
            </a:xfrm>
            <a:custGeom>
              <a:avLst/>
              <a:gdLst/>
              <a:ahLst/>
              <a:cxnLst/>
              <a:rect l="l" t="t" r="r" b="b"/>
              <a:pathLst>
                <a:path w="15477" h="2283" extrusionOk="0">
                  <a:moveTo>
                    <a:pt x="1" y="0"/>
                  </a:moveTo>
                  <a:lnTo>
                    <a:pt x="1" y="2283"/>
                  </a:lnTo>
                  <a:lnTo>
                    <a:pt x="15476" y="2283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3386025" y="4777560"/>
            <a:ext cx="480834" cy="475790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3"/>
          <p:cNvCxnSpPr/>
          <p:nvPr/>
        </p:nvCxnSpPr>
        <p:spPr>
          <a:xfrm>
            <a:off x="362400" y="4605525"/>
            <a:ext cx="8419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3"/>
          <p:cNvSpPr/>
          <p:nvPr/>
        </p:nvSpPr>
        <p:spPr>
          <a:xfrm>
            <a:off x="7179175" y="4777562"/>
            <a:ext cx="850345" cy="841468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3738329" y="-398941"/>
            <a:ext cx="687143" cy="687084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5006650" y="5010538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-487950" y="1445525"/>
            <a:ext cx="850345" cy="841468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362400" y="-243162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5918600" y="-243150"/>
            <a:ext cx="850345" cy="841468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485575" y="5010562"/>
            <a:ext cx="850345" cy="841468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720000" y="2393450"/>
            <a:ext cx="2787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51547"/>
            <a:ext cx="1251900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720000" y="3235050"/>
            <a:ext cx="2787600" cy="569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642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>
            <a:off x="-221771" y="195859"/>
            <a:ext cx="687143" cy="687084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8873525" y="4416350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6"/>
          <p:cNvGrpSpPr/>
          <p:nvPr/>
        </p:nvGrpSpPr>
        <p:grpSpPr>
          <a:xfrm>
            <a:off x="-1078329" y="2937378"/>
            <a:ext cx="1667525" cy="2882526"/>
            <a:chOff x="5219175" y="1288775"/>
            <a:chExt cx="1721050" cy="2975050"/>
          </a:xfrm>
        </p:grpSpPr>
        <p:sp>
          <p:nvSpPr>
            <p:cNvPr id="68" name="Google Shape;68;p6"/>
            <p:cNvSpPr/>
            <p:nvPr/>
          </p:nvSpPr>
          <p:spPr>
            <a:xfrm>
              <a:off x="5219175" y="1288775"/>
              <a:ext cx="1721050" cy="2327975"/>
            </a:xfrm>
            <a:custGeom>
              <a:avLst/>
              <a:gdLst/>
              <a:ahLst/>
              <a:cxnLst/>
              <a:rect l="l" t="t" r="r" b="b"/>
              <a:pathLst>
                <a:path w="68842" h="93119" extrusionOk="0">
                  <a:moveTo>
                    <a:pt x="45765" y="1497"/>
                  </a:moveTo>
                  <a:lnTo>
                    <a:pt x="45765" y="1497"/>
                  </a:lnTo>
                  <a:cubicBezTo>
                    <a:pt x="44669" y="3894"/>
                    <a:pt x="44190" y="6565"/>
                    <a:pt x="43825" y="9167"/>
                  </a:cubicBezTo>
                  <a:cubicBezTo>
                    <a:pt x="43391" y="12248"/>
                    <a:pt x="43049" y="15352"/>
                    <a:pt x="42729" y="18434"/>
                  </a:cubicBezTo>
                  <a:cubicBezTo>
                    <a:pt x="42090" y="24551"/>
                    <a:pt x="41588" y="30691"/>
                    <a:pt x="41131" y="36808"/>
                  </a:cubicBezTo>
                  <a:cubicBezTo>
                    <a:pt x="40675" y="42971"/>
                    <a:pt x="40264" y="49134"/>
                    <a:pt x="39785" y="55297"/>
                  </a:cubicBezTo>
                  <a:cubicBezTo>
                    <a:pt x="39305" y="61414"/>
                    <a:pt x="38780" y="67554"/>
                    <a:pt x="38118" y="73648"/>
                  </a:cubicBezTo>
                  <a:cubicBezTo>
                    <a:pt x="37639" y="78008"/>
                    <a:pt x="37068" y="82367"/>
                    <a:pt x="36406" y="86727"/>
                  </a:cubicBezTo>
                  <a:cubicBezTo>
                    <a:pt x="36726" y="82048"/>
                    <a:pt x="36749" y="77346"/>
                    <a:pt x="36566" y="72667"/>
                  </a:cubicBezTo>
                  <a:cubicBezTo>
                    <a:pt x="36521" y="71548"/>
                    <a:pt x="36475" y="70430"/>
                    <a:pt x="36406" y="69288"/>
                  </a:cubicBezTo>
                  <a:cubicBezTo>
                    <a:pt x="36429" y="64267"/>
                    <a:pt x="36475" y="59223"/>
                    <a:pt x="36543" y="54178"/>
                  </a:cubicBezTo>
                  <a:cubicBezTo>
                    <a:pt x="36658" y="47559"/>
                    <a:pt x="36772" y="40939"/>
                    <a:pt x="36954" y="34320"/>
                  </a:cubicBezTo>
                  <a:cubicBezTo>
                    <a:pt x="37114" y="27906"/>
                    <a:pt x="37183" y="21424"/>
                    <a:pt x="38415" y="15101"/>
                  </a:cubicBezTo>
                  <a:cubicBezTo>
                    <a:pt x="39009" y="12111"/>
                    <a:pt x="39830" y="9098"/>
                    <a:pt x="41268" y="6405"/>
                  </a:cubicBezTo>
                  <a:cubicBezTo>
                    <a:pt x="42295" y="4533"/>
                    <a:pt x="43756" y="2433"/>
                    <a:pt x="45765" y="1497"/>
                  </a:cubicBezTo>
                  <a:close/>
                  <a:moveTo>
                    <a:pt x="15133" y="3460"/>
                  </a:moveTo>
                  <a:lnTo>
                    <a:pt x="15133" y="3460"/>
                  </a:lnTo>
                  <a:cubicBezTo>
                    <a:pt x="14859" y="6085"/>
                    <a:pt x="15270" y="8779"/>
                    <a:pt x="15750" y="11358"/>
                  </a:cubicBezTo>
                  <a:cubicBezTo>
                    <a:pt x="16320" y="14417"/>
                    <a:pt x="16982" y="17452"/>
                    <a:pt x="17667" y="20488"/>
                  </a:cubicBezTo>
                  <a:cubicBezTo>
                    <a:pt x="19014" y="26491"/>
                    <a:pt x="20520" y="32448"/>
                    <a:pt x="22049" y="38406"/>
                  </a:cubicBezTo>
                  <a:cubicBezTo>
                    <a:pt x="23579" y="44386"/>
                    <a:pt x="25154" y="50366"/>
                    <a:pt x="26683" y="56369"/>
                  </a:cubicBezTo>
                  <a:cubicBezTo>
                    <a:pt x="28189" y="62304"/>
                    <a:pt x="29650" y="68284"/>
                    <a:pt x="30974" y="74287"/>
                  </a:cubicBezTo>
                  <a:cubicBezTo>
                    <a:pt x="31910" y="78578"/>
                    <a:pt x="32777" y="82892"/>
                    <a:pt x="33530" y="87229"/>
                  </a:cubicBezTo>
                  <a:cubicBezTo>
                    <a:pt x="32161" y="83189"/>
                    <a:pt x="30769" y="79149"/>
                    <a:pt x="29422" y="75109"/>
                  </a:cubicBezTo>
                  <a:cubicBezTo>
                    <a:pt x="27322" y="68855"/>
                    <a:pt x="25268" y="62601"/>
                    <a:pt x="23259" y="56324"/>
                  </a:cubicBezTo>
                  <a:cubicBezTo>
                    <a:pt x="21228" y="50024"/>
                    <a:pt x="19242" y="43724"/>
                    <a:pt x="17279" y="37402"/>
                  </a:cubicBezTo>
                  <a:cubicBezTo>
                    <a:pt x="15384" y="31262"/>
                    <a:pt x="13376" y="25099"/>
                    <a:pt x="12531" y="18708"/>
                  </a:cubicBezTo>
                  <a:cubicBezTo>
                    <a:pt x="12120" y="15695"/>
                    <a:pt x="11938" y="12568"/>
                    <a:pt x="12440" y="9555"/>
                  </a:cubicBezTo>
                  <a:cubicBezTo>
                    <a:pt x="12828" y="7455"/>
                    <a:pt x="13513" y="5013"/>
                    <a:pt x="15133" y="3460"/>
                  </a:cubicBezTo>
                  <a:close/>
                  <a:moveTo>
                    <a:pt x="47702" y="1001"/>
                  </a:moveTo>
                  <a:cubicBezTo>
                    <a:pt x="48631" y="1001"/>
                    <a:pt x="49488" y="1406"/>
                    <a:pt x="50102" y="2182"/>
                  </a:cubicBezTo>
                  <a:cubicBezTo>
                    <a:pt x="50923" y="3209"/>
                    <a:pt x="51220" y="4602"/>
                    <a:pt x="51517" y="5834"/>
                  </a:cubicBezTo>
                  <a:cubicBezTo>
                    <a:pt x="52179" y="8619"/>
                    <a:pt x="52567" y="11472"/>
                    <a:pt x="52704" y="14325"/>
                  </a:cubicBezTo>
                  <a:cubicBezTo>
                    <a:pt x="53023" y="20100"/>
                    <a:pt x="52453" y="25898"/>
                    <a:pt x="51631" y="31604"/>
                  </a:cubicBezTo>
                  <a:cubicBezTo>
                    <a:pt x="50741" y="37790"/>
                    <a:pt x="49645" y="43975"/>
                    <a:pt x="48504" y="50115"/>
                  </a:cubicBezTo>
                  <a:cubicBezTo>
                    <a:pt x="47294" y="56620"/>
                    <a:pt x="45925" y="63080"/>
                    <a:pt x="44213" y="69471"/>
                  </a:cubicBezTo>
                  <a:cubicBezTo>
                    <a:pt x="42524" y="75794"/>
                    <a:pt x="40492" y="82002"/>
                    <a:pt x="38004" y="88051"/>
                  </a:cubicBezTo>
                  <a:cubicBezTo>
                    <a:pt x="37981" y="88096"/>
                    <a:pt x="37981" y="88119"/>
                    <a:pt x="37959" y="88165"/>
                  </a:cubicBezTo>
                  <a:cubicBezTo>
                    <a:pt x="37616" y="88758"/>
                    <a:pt x="37251" y="89375"/>
                    <a:pt x="36931" y="89991"/>
                  </a:cubicBezTo>
                  <a:cubicBezTo>
                    <a:pt x="37183" y="88439"/>
                    <a:pt x="37411" y="86910"/>
                    <a:pt x="37639" y="85357"/>
                  </a:cubicBezTo>
                  <a:cubicBezTo>
                    <a:pt x="38073" y="82322"/>
                    <a:pt x="38484" y="79286"/>
                    <a:pt x="38826" y="76250"/>
                  </a:cubicBezTo>
                  <a:cubicBezTo>
                    <a:pt x="39534" y="70133"/>
                    <a:pt x="40104" y="64016"/>
                    <a:pt x="40583" y="57899"/>
                  </a:cubicBezTo>
                  <a:cubicBezTo>
                    <a:pt x="41063" y="51804"/>
                    <a:pt x="41497" y="45710"/>
                    <a:pt x="41930" y="39593"/>
                  </a:cubicBezTo>
                  <a:cubicBezTo>
                    <a:pt x="42387" y="33476"/>
                    <a:pt x="42843" y="27336"/>
                    <a:pt x="43437" y="21218"/>
                  </a:cubicBezTo>
                  <a:cubicBezTo>
                    <a:pt x="43733" y="18160"/>
                    <a:pt x="44053" y="15101"/>
                    <a:pt x="44395" y="12043"/>
                  </a:cubicBezTo>
                  <a:cubicBezTo>
                    <a:pt x="44761" y="8961"/>
                    <a:pt x="45126" y="5834"/>
                    <a:pt x="46107" y="2867"/>
                  </a:cubicBezTo>
                  <a:cubicBezTo>
                    <a:pt x="46313" y="2273"/>
                    <a:pt x="46541" y="1703"/>
                    <a:pt x="46769" y="1132"/>
                  </a:cubicBezTo>
                  <a:cubicBezTo>
                    <a:pt x="46838" y="1109"/>
                    <a:pt x="46883" y="1087"/>
                    <a:pt x="46952" y="1087"/>
                  </a:cubicBezTo>
                  <a:cubicBezTo>
                    <a:pt x="47205" y="1029"/>
                    <a:pt x="47456" y="1001"/>
                    <a:pt x="47702" y="1001"/>
                  </a:cubicBezTo>
                  <a:close/>
                  <a:moveTo>
                    <a:pt x="17775" y="2219"/>
                  </a:moveTo>
                  <a:cubicBezTo>
                    <a:pt x="18347" y="2219"/>
                    <a:pt x="18918" y="2385"/>
                    <a:pt x="19447" y="2730"/>
                  </a:cubicBezTo>
                  <a:cubicBezTo>
                    <a:pt x="20566" y="3460"/>
                    <a:pt x="21273" y="4670"/>
                    <a:pt x="21958" y="5743"/>
                  </a:cubicBezTo>
                  <a:cubicBezTo>
                    <a:pt x="23487" y="8162"/>
                    <a:pt x="24766" y="10742"/>
                    <a:pt x="25816" y="13412"/>
                  </a:cubicBezTo>
                  <a:cubicBezTo>
                    <a:pt x="27961" y="18776"/>
                    <a:pt x="29262" y="24437"/>
                    <a:pt x="30312" y="30120"/>
                  </a:cubicBezTo>
                  <a:cubicBezTo>
                    <a:pt x="31453" y="36260"/>
                    <a:pt x="32412" y="42469"/>
                    <a:pt x="33279" y="48654"/>
                  </a:cubicBezTo>
                  <a:cubicBezTo>
                    <a:pt x="34192" y="54909"/>
                    <a:pt x="34923" y="61208"/>
                    <a:pt x="35356" y="67508"/>
                  </a:cubicBezTo>
                  <a:cubicBezTo>
                    <a:pt x="35356" y="67850"/>
                    <a:pt x="35356" y="68170"/>
                    <a:pt x="35356" y="68512"/>
                  </a:cubicBezTo>
                  <a:cubicBezTo>
                    <a:pt x="35311" y="75246"/>
                    <a:pt x="35311" y="82002"/>
                    <a:pt x="35334" y="88736"/>
                  </a:cubicBezTo>
                  <a:cubicBezTo>
                    <a:pt x="35334" y="89078"/>
                    <a:pt x="35334" y="89397"/>
                    <a:pt x="35334" y="89740"/>
                  </a:cubicBezTo>
                  <a:cubicBezTo>
                    <a:pt x="35311" y="90196"/>
                    <a:pt x="35265" y="90676"/>
                    <a:pt x="35242" y="91132"/>
                  </a:cubicBezTo>
                  <a:cubicBezTo>
                    <a:pt x="34946" y="89261"/>
                    <a:pt x="34603" y="87389"/>
                    <a:pt x="34261" y="85540"/>
                  </a:cubicBezTo>
                  <a:cubicBezTo>
                    <a:pt x="33713" y="82504"/>
                    <a:pt x="33120" y="79514"/>
                    <a:pt x="32481" y="76501"/>
                  </a:cubicBezTo>
                  <a:cubicBezTo>
                    <a:pt x="31202" y="70498"/>
                    <a:pt x="29764" y="64518"/>
                    <a:pt x="28281" y="58561"/>
                  </a:cubicBezTo>
                  <a:cubicBezTo>
                    <a:pt x="26774" y="52626"/>
                    <a:pt x="25222" y="46714"/>
                    <a:pt x="23693" y="40803"/>
                  </a:cubicBezTo>
                  <a:cubicBezTo>
                    <a:pt x="22141" y="34845"/>
                    <a:pt x="20634" y="28888"/>
                    <a:pt x="19242" y="22908"/>
                  </a:cubicBezTo>
                  <a:cubicBezTo>
                    <a:pt x="18534" y="19917"/>
                    <a:pt x="17849" y="16904"/>
                    <a:pt x="17210" y="13914"/>
                  </a:cubicBezTo>
                  <a:cubicBezTo>
                    <a:pt x="16571" y="10856"/>
                    <a:pt x="15909" y="7797"/>
                    <a:pt x="15887" y="4647"/>
                  </a:cubicBezTo>
                  <a:cubicBezTo>
                    <a:pt x="15887" y="4031"/>
                    <a:pt x="15932" y="3415"/>
                    <a:pt x="15955" y="2798"/>
                  </a:cubicBezTo>
                  <a:cubicBezTo>
                    <a:pt x="16023" y="2776"/>
                    <a:pt x="16069" y="2730"/>
                    <a:pt x="16115" y="2684"/>
                  </a:cubicBezTo>
                  <a:cubicBezTo>
                    <a:pt x="16646" y="2379"/>
                    <a:pt x="17212" y="2219"/>
                    <a:pt x="17775" y="2219"/>
                  </a:cubicBezTo>
                  <a:close/>
                  <a:moveTo>
                    <a:pt x="60268" y="67227"/>
                  </a:moveTo>
                  <a:cubicBezTo>
                    <a:pt x="62094" y="67227"/>
                    <a:pt x="63897" y="67793"/>
                    <a:pt x="65303" y="69060"/>
                  </a:cubicBezTo>
                  <a:cubicBezTo>
                    <a:pt x="65509" y="69243"/>
                    <a:pt x="65691" y="69448"/>
                    <a:pt x="65851" y="69654"/>
                  </a:cubicBezTo>
                  <a:cubicBezTo>
                    <a:pt x="61834" y="72735"/>
                    <a:pt x="57862" y="75908"/>
                    <a:pt x="53845" y="78989"/>
                  </a:cubicBezTo>
                  <a:cubicBezTo>
                    <a:pt x="49645" y="82230"/>
                    <a:pt x="45422" y="85449"/>
                    <a:pt x="41200" y="88644"/>
                  </a:cubicBezTo>
                  <a:cubicBezTo>
                    <a:pt x="39899" y="89649"/>
                    <a:pt x="38598" y="90607"/>
                    <a:pt x="37297" y="91612"/>
                  </a:cubicBezTo>
                  <a:cubicBezTo>
                    <a:pt x="37639" y="90881"/>
                    <a:pt x="37981" y="90174"/>
                    <a:pt x="38301" y="89443"/>
                  </a:cubicBezTo>
                  <a:cubicBezTo>
                    <a:pt x="38666" y="88804"/>
                    <a:pt x="39009" y="88165"/>
                    <a:pt x="39397" y="87549"/>
                  </a:cubicBezTo>
                  <a:cubicBezTo>
                    <a:pt x="40994" y="84901"/>
                    <a:pt x="42706" y="82299"/>
                    <a:pt x="44509" y="79811"/>
                  </a:cubicBezTo>
                  <a:cubicBezTo>
                    <a:pt x="46335" y="77323"/>
                    <a:pt x="48230" y="74858"/>
                    <a:pt x="50307" y="72621"/>
                  </a:cubicBezTo>
                  <a:cubicBezTo>
                    <a:pt x="52361" y="70407"/>
                    <a:pt x="54735" y="68421"/>
                    <a:pt x="57680" y="67599"/>
                  </a:cubicBezTo>
                  <a:cubicBezTo>
                    <a:pt x="58520" y="67356"/>
                    <a:pt x="59397" y="67227"/>
                    <a:pt x="60268" y="67227"/>
                  </a:cubicBezTo>
                  <a:close/>
                  <a:moveTo>
                    <a:pt x="8086" y="67591"/>
                  </a:moveTo>
                  <a:cubicBezTo>
                    <a:pt x="14225" y="67591"/>
                    <a:pt x="18999" y="72480"/>
                    <a:pt x="22666" y="76889"/>
                  </a:cubicBezTo>
                  <a:cubicBezTo>
                    <a:pt x="26569" y="81591"/>
                    <a:pt x="30107" y="86681"/>
                    <a:pt x="33120" y="92022"/>
                  </a:cubicBezTo>
                  <a:cubicBezTo>
                    <a:pt x="30221" y="88530"/>
                    <a:pt x="27162" y="85198"/>
                    <a:pt x="23921" y="82048"/>
                  </a:cubicBezTo>
                  <a:cubicBezTo>
                    <a:pt x="20200" y="78373"/>
                    <a:pt x="16183" y="74972"/>
                    <a:pt x="11778" y="72119"/>
                  </a:cubicBezTo>
                  <a:cubicBezTo>
                    <a:pt x="10568" y="71320"/>
                    <a:pt x="9313" y="70589"/>
                    <a:pt x="8012" y="69882"/>
                  </a:cubicBezTo>
                  <a:cubicBezTo>
                    <a:pt x="6893" y="69288"/>
                    <a:pt x="5729" y="68695"/>
                    <a:pt x="4497" y="68353"/>
                  </a:cubicBezTo>
                  <a:cubicBezTo>
                    <a:pt x="5364" y="67942"/>
                    <a:pt x="6300" y="67713"/>
                    <a:pt x="7236" y="67622"/>
                  </a:cubicBezTo>
                  <a:cubicBezTo>
                    <a:pt x="7522" y="67601"/>
                    <a:pt x="7806" y="67591"/>
                    <a:pt x="8086" y="67591"/>
                  </a:cubicBezTo>
                  <a:close/>
                  <a:moveTo>
                    <a:pt x="47768" y="0"/>
                  </a:moveTo>
                  <a:cubicBezTo>
                    <a:pt x="46340" y="0"/>
                    <a:pt x="44865" y="703"/>
                    <a:pt x="43733" y="1612"/>
                  </a:cubicBezTo>
                  <a:cubicBezTo>
                    <a:pt x="41474" y="3415"/>
                    <a:pt x="40013" y="6268"/>
                    <a:pt x="39031" y="8938"/>
                  </a:cubicBezTo>
                  <a:cubicBezTo>
                    <a:pt x="37913" y="11906"/>
                    <a:pt x="37297" y="15056"/>
                    <a:pt x="36863" y="18206"/>
                  </a:cubicBezTo>
                  <a:cubicBezTo>
                    <a:pt x="36406" y="21447"/>
                    <a:pt x="36201" y="24734"/>
                    <a:pt x="36087" y="27998"/>
                  </a:cubicBezTo>
                  <a:cubicBezTo>
                    <a:pt x="35813" y="34731"/>
                    <a:pt x="35699" y="41464"/>
                    <a:pt x="35585" y="48175"/>
                  </a:cubicBezTo>
                  <a:cubicBezTo>
                    <a:pt x="35539" y="51485"/>
                    <a:pt x="35493" y="54772"/>
                    <a:pt x="35448" y="58058"/>
                  </a:cubicBezTo>
                  <a:cubicBezTo>
                    <a:pt x="35242" y="56210"/>
                    <a:pt x="35014" y="54361"/>
                    <a:pt x="34786" y="52512"/>
                  </a:cubicBezTo>
                  <a:cubicBezTo>
                    <a:pt x="33941" y="46030"/>
                    <a:pt x="32937" y="39570"/>
                    <a:pt x="31841" y="33110"/>
                  </a:cubicBezTo>
                  <a:cubicBezTo>
                    <a:pt x="30860" y="27267"/>
                    <a:pt x="29719" y="21424"/>
                    <a:pt x="27778" y="15809"/>
                  </a:cubicBezTo>
                  <a:cubicBezTo>
                    <a:pt x="26843" y="13047"/>
                    <a:pt x="25701" y="10354"/>
                    <a:pt x="24309" y="7774"/>
                  </a:cubicBezTo>
                  <a:cubicBezTo>
                    <a:pt x="23624" y="6496"/>
                    <a:pt x="22894" y="5241"/>
                    <a:pt x="22072" y="4054"/>
                  </a:cubicBezTo>
                  <a:cubicBezTo>
                    <a:pt x="21342" y="3027"/>
                    <a:pt x="20474" y="2000"/>
                    <a:pt x="19287" y="1497"/>
                  </a:cubicBezTo>
                  <a:cubicBezTo>
                    <a:pt x="18791" y="1288"/>
                    <a:pt x="18299" y="1195"/>
                    <a:pt x="17819" y="1195"/>
                  </a:cubicBezTo>
                  <a:cubicBezTo>
                    <a:pt x="15941" y="1195"/>
                    <a:pt x="14257" y="2632"/>
                    <a:pt x="13239" y="4214"/>
                  </a:cubicBezTo>
                  <a:cubicBezTo>
                    <a:pt x="11664" y="6656"/>
                    <a:pt x="11207" y="9829"/>
                    <a:pt x="11116" y="12682"/>
                  </a:cubicBezTo>
                  <a:cubicBezTo>
                    <a:pt x="11025" y="15855"/>
                    <a:pt x="11458" y="19027"/>
                    <a:pt x="12029" y="22154"/>
                  </a:cubicBezTo>
                  <a:cubicBezTo>
                    <a:pt x="12645" y="25373"/>
                    <a:pt x="13513" y="28545"/>
                    <a:pt x="14426" y="31672"/>
                  </a:cubicBezTo>
                  <a:cubicBezTo>
                    <a:pt x="16343" y="38132"/>
                    <a:pt x="18397" y="44546"/>
                    <a:pt x="20429" y="50960"/>
                  </a:cubicBezTo>
                  <a:cubicBezTo>
                    <a:pt x="22483" y="57419"/>
                    <a:pt x="24583" y="63856"/>
                    <a:pt x="26706" y="70293"/>
                  </a:cubicBezTo>
                  <a:cubicBezTo>
                    <a:pt x="28828" y="76684"/>
                    <a:pt x="30974" y="83075"/>
                    <a:pt x="33165" y="89466"/>
                  </a:cubicBezTo>
                  <a:cubicBezTo>
                    <a:pt x="33485" y="90402"/>
                    <a:pt x="33827" y="91360"/>
                    <a:pt x="34147" y="92319"/>
                  </a:cubicBezTo>
                  <a:cubicBezTo>
                    <a:pt x="33028" y="90082"/>
                    <a:pt x="31704" y="87937"/>
                    <a:pt x="30358" y="85837"/>
                  </a:cubicBezTo>
                  <a:cubicBezTo>
                    <a:pt x="28555" y="83029"/>
                    <a:pt x="26592" y="80336"/>
                    <a:pt x="24514" y="77711"/>
                  </a:cubicBezTo>
                  <a:cubicBezTo>
                    <a:pt x="20589" y="72804"/>
                    <a:pt x="15864" y="67394"/>
                    <a:pt x="9176" y="66709"/>
                  </a:cubicBezTo>
                  <a:cubicBezTo>
                    <a:pt x="8808" y="66673"/>
                    <a:pt x="8433" y="66654"/>
                    <a:pt x="8055" y="66654"/>
                  </a:cubicBezTo>
                  <a:cubicBezTo>
                    <a:pt x="5596" y="66654"/>
                    <a:pt x="3019" y="67462"/>
                    <a:pt x="1575" y="69540"/>
                  </a:cubicBezTo>
                  <a:cubicBezTo>
                    <a:pt x="0" y="71776"/>
                    <a:pt x="479" y="74835"/>
                    <a:pt x="1872" y="77026"/>
                  </a:cubicBezTo>
                  <a:cubicBezTo>
                    <a:pt x="3470" y="79560"/>
                    <a:pt x="6254" y="80975"/>
                    <a:pt x="8970" y="82048"/>
                  </a:cubicBezTo>
                  <a:cubicBezTo>
                    <a:pt x="11778" y="83166"/>
                    <a:pt x="14654" y="84148"/>
                    <a:pt x="17484" y="85266"/>
                  </a:cubicBezTo>
                  <a:cubicBezTo>
                    <a:pt x="22483" y="87275"/>
                    <a:pt x="27482" y="89626"/>
                    <a:pt x="31636" y="93118"/>
                  </a:cubicBezTo>
                  <a:lnTo>
                    <a:pt x="33188" y="93118"/>
                  </a:lnTo>
                  <a:cubicBezTo>
                    <a:pt x="29650" y="89945"/>
                    <a:pt x="25450" y="87594"/>
                    <a:pt x="21114" y="85677"/>
                  </a:cubicBezTo>
                  <a:cubicBezTo>
                    <a:pt x="18466" y="84513"/>
                    <a:pt x="15750" y="83509"/>
                    <a:pt x="13033" y="82504"/>
                  </a:cubicBezTo>
                  <a:cubicBezTo>
                    <a:pt x="10294" y="81500"/>
                    <a:pt x="7441" y="80633"/>
                    <a:pt x="5044" y="78921"/>
                  </a:cubicBezTo>
                  <a:cubicBezTo>
                    <a:pt x="2922" y="77391"/>
                    <a:pt x="1278" y="74858"/>
                    <a:pt x="1575" y="72142"/>
                  </a:cubicBezTo>
                  <a:cubicBezTo>
                    <a:pt x="1735" y="70818"/>
                    <a:pt x="2397" y="69813"/>
                    <a:pt x="3333" y="69060"/>
                  </a:cubicBezTo>
                  <a:cubicBezTo>
                    <a:pt x="3355" y="69083"/>
                    <a:pt x="3378" y="69083"/>
                    <a:pt x="3378" y="69083"/>
                  </a:cubicBezTo>
                  <a:cubicBezTo>
                    <a:pt x="4771" y="69311"/>
                    <a:pt x="6026" y="69928"/>
                    <a:pt x="7259" y="70567"/>
                  </a:cubicBezTo>
                  <a:cubicBezTo>
                    <a:pt x="8400" y="71183"/>
                    <a:pt x="9518" y="71822"/>
                    <a:pt x="10614" y="72507"/>
                  </a:cubicBezTo>
                  <a:cubicBezTo>
                    <a:pt x="12828" y="73876"/>
                    <a:pt x="14951" y="75406"/>
                    <a:pt x="16982" y="77049"/>
                  </a:cubicBezTo>
                  <a:cubicBezTo>
                    <a:pt x="20999" y="80290"/>
                    <a:pt x="24651" y="83965"/>
                    <a:pt x="28189" y="87731"/>
                  </a:cubicBezTo>
                  <a:cubicBezTo>
                    <a:pt x="29856" y="89512"/>
                    <a:pt x="31499" y="91338"/>
                    <a:pt x="33188" y="93118"/>
                  </a:cubicBezTo>
                  <a:lnTo>
                    <a:pt x="36794" y="93118"/>
                  </a:lnTo>
                  <a:cubicBezTo>
                    <a:pt x="40378" y="90562"/>
                    <a:pt x="43870" y="87845"/>
                    <a:pt x="47363" y="85175"/>
                  </a:cubicBezTo>
                  <a:cubicBezTo>
                    <a:pt x="51562" y="81979"/>
                    <a:pt x="55740" y="78761"/>
                    <a:pt x="59917" y="75520"/>
                  </a:cubicBezTo>
                  <a:cubicBezTo>
                    <a:pt x="62085" y="73853"/>
                    <a:pt x="64276" y="72164"/>
                    <a:pt x="66422" y="70453"/>
                  </a:cubicBezTo>
                  <a:cubicBezTo>
                    <a:pt x="67472" y="72301"/>
                    <a:pt x="67403" y="74607"/>
                    <a:pt x="66764" y="76707"/>
                  </a:cubicBezTo>
                  <a:cubicBezTo>
                    <a:pt x="65144" y="82139"/>
                    <a:pt x="60168" y="85700"/>
                    <a:pt x="55169" y="87754"/>
                  </a:cubicBezTo>
                  <a:cubicBezTo>
                    <a:pt x="52293" y="88941"/>
                    <a:pt x="49326" y="89786"/>
                    <a:pt x="46358" y="90653"/>
                  </a:cubicBezTo>
                  <a:cubicBezTo>
                    <a:pt x="43574" y="91475"/>
                    <a:pt x="40812" y="92296"/>
                    <a:pt x="38027" y="93118"/>
                  </a:cubicBezTo>
                  <a:lnTo>
                    <a:pt x="41656" y="93118"/>
                  </a:lnTo>
                  <a:cubicBezTo>
                    <a:pt x="42683" y="92798"/>
                    <a:pt x="43711" y="92502"/>
                    <a:pt x="44738" y="92205"/>
                  </a:cubicBezTo>
                  <a:cubicBezTo>
                    <a:pt x="47933" y="91269"/>
                    <a:pt x="51152" y="90402"/>
                    <a:pt x="54256" y="89215"/>
                  </a:cubicBezTo>
                  <a:cubicBezTo>
                    <a:pt x="59688" y="87161"/>
                    <a:pt x="65029" y="83805"/>
                    <a:pt x="67335" y="78213"/>
                  </a:cubicBezTo>
                  <a:cubicBezTo>
                    <a:pt x="68430" y="75588"/>
                    <a:pt x="68841" y="72279"/>
                    <a:pt x="67266" y="69768"/>
                  </a:cubicBezTo>
                  <a:cubicBezTo>
                    <a:pt x="67221" y="69699"/>
                    <a:pt x="67175" y="69631"/>
                    <a:pt x="67129" y="69562"/>
                  </a:cubicBezTo>
                  <a:cubicBezTo>
                    <a:pt x="67084" y="69425"/>
                    <a:pt x="66992" y="69288"/>
                    <a:pt x="66878" y="69220"/>
                  </a:cubicBezTo>
                  <a:cubicBezTo>
                    <a:pt x="65372" y="67303"/>
                    <a:pt x="62952" y="66230"/>
                    <a:pt x="60556" y="66161"/>
                  </a:cubicBezTo>
                  <a:cubicBezTo>
                    <a:pt x="60480" y="66160"/>
                    <a:pt x="60406" y="66159"/>
                    <a:pt x="60331" y="66159"/>
                  </a:cubicBezTo>
                  <a:cubicBezTo>
                    <a:pt x="53832" y="66159"/>
                    <a:pt x="49307" y="72012"/>
                    <a:pt x="45696" y="76661"/>
                  </a:cubicBezTo>
                  <a:cubicBezTo>
                    <a:pt x="43893" y="78989"/>
                    <a:pt x="42181" y="81409"/>
                    <a:pt x="40583" y="83897"/>
                  </a:cubicBezTo>
                  <a:cubicBezTo>
                    <a:pt x="41839" y="80610"/>
                    <a:pt x="42934" y="77277"/>
                    <a:pt x="43939" y="73922"/>
                  </a:cubicBezTo>
                  <a:cubicBezTo>
                    <a:pt x="45856" y="67440"/>
                    <a:pt x="47363" y="60866"/>
                    <a:pt x="48686" y="54247"/>
                  </a:cubicBezTo>
                  <a:cubicBezTo>
                    <a:pt x="49965" y="47833"/>
                    <a:pt x="51083" y="41396"/>
                    <a:pt x="52110" y="34914"/>
                  </a:cubicBezTo>
                  <a:cubicBezTo>
                    <a:pt x="53046" y="29070"/>
                    <a:pt x="53822" y="23181"/>
                    <a:pt x="53799" y="17247"/>
                  </a:cubicBezTo>
                  <a:cubicBezTo>
                    <a:pt x="53777" y="14325"/>
                    <a:pt x="53571" y="11404"/>
                    <a:pt x="53092" y="8528"/>
                  </a:cubicBezTo>
                  <a:cubicBezTo>
                    <a:pt x="52841" y="7090"/>
                    <a:pt x="52544" y="5674"/>
                    <a:pt x="52156" y="4282"/>
                  </a:cubicBezTo>
                  <a:cubicBezTo>
                    <a:pt x="51791" y="3072"/>
                    <a:pt x="51311" y="1817"/>
                    <a:pt x="50330" y="972"/>
                  </a:cubicBezTo>
                  <a:cubicBezTo>
                    <a:pt x="49560" y="282"/>
                    <a:pt x="48673" y="0"/>
                    <a:pt x="47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5903350" y="3616725"/>
              <a:ext cx="386925" cy="405150"/>
            </a:xfrm>
            <a:custGeom>
              <a:avLst/>
              <a:gdLst/>
              <a:ahLst/>
              <a:cxnLst/>
              <a:rect l="l" t="t" r="r" b="b"/>
              <a:pathLst>
                <a:path w="15477" h="16206" extrusionOk="0">
                  <a:moveTo>
                    <a:pt x="1" y="0"/>
                  </a:moveTo>
                  <a:lnTo>
                    <a:pt x="1" y="16206"/>
                  </a:lnTo>
                  <a:lnTo>
                    <a:pt x="15476" y="16206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5903350" y="4141700"/>
              <a:ext cx="386925" cy="122125"/>
            </a:xfrm>
            <a:custGeom>
              <a:avLst/>
              <a:gdLst/>
              <a:ahLst/>
              <a:cxnLst/>
              <a:rect l="l" t="t" r="r" b="b"/>
              <a:pathLst>
                <a:path w="15477" h="4885" extrusionOk="0">
                  <a:moveTo>
                    <a:pt x="1" y="0"/>
                  </a:moveTo>
                  <a:cubicBezTo>
                    <a:pt x="1" y="2694"/>
                    <a:pt x="2192" y="4885"/>
                    <a:pt x="4885" y="4885"/>
                  </a:cubicBezTo>
                  <a:lnTo>
                    <a:pt x="10592" y="4885"/>
                  </a:lnTo>
                  <a:cubicBezTo>
                    <a:pt x="13285" y="4885"/>
                    <a:pt x="15476" y="2694"/>
                    <a:pt x="15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5903350" y="4053250"/>
              <a:ext cx="386925" cy="57075"/>
            </a:xfrm>
            <a:custGeom>
              <a:avLst/>
              <a:gdLst/>
              <a:ahLst/>
              <a:cxnLst/>
              <a:rect l="l" t="t" r="r" b="b"/>
              <a:pathLst>
                <a:path w="15477" h="2283" extrusionOk="0">
                  <a:moveTo>
                    <a:pt x="1" y="0"/>
                  </a:moveTo>
                  <a:lnTo>
                    <a:pt x="1" y="2283"/>
                  </a:lnTo>
                  <a:lnTo>
                    <a:pt x="15476" y="2283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6"/>
          <p:cNvSpPr/>
          <p:nvPr/>
        </p:nvSpPr>
        <p:spPr>
          <a:xfrm>
            <a:off x="6551325" y="-459587"/>
            <a:ext cx="611219" cy="604829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6"/>
          <p:cNvSpPr/>
          <p:nvPr/>
        </p:nvSpPr>
        <p:spPr>
          <a:xfrm>
            <a:off x="2111725" y="-224690"/>
            <a:ext cx="480834" cy="475790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6"/>
          <p:cNvSpPr/>
          <p:nvPr/>
        </p:nvSpPr>
        <p:spPr>
          <a:xfrm>
            <a:off x="8532775" y="380140"/>
            <a:ext cx="1330029" cy="1316099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6"/>
          <p:cNvSpPr/>
          <p:nvPr/>
        </p:nvSpPr>
        <p:spPr>
          <a:xfrm>
            <a:off x="7226500" y="4887085"/>
            <a:ext cx="480834" cy="475790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2452425" y="4699015"/>
            <a:ext cx="1330029" cy="1316099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7"/>
          <p:cNvGrpSpPr/>
          <p:nvPr/>
        </p:nvGrpSpPr>
        <p:grpSpPr>
          <a:xfrm flipH="1">
            <a:off x="7150804" y="445014"/>
            <a:ext cx="2735093" cy="4727949"/>
            <a:chOff x="5219175" y="1288775"/>
            <a:chExt cx="1721050" cy="2975050"/>
          </a:xfrm>
        </p:grpSpPr>
        <p:sp>
          <p:nvSpPr>
            <p:cNvPr id="80" name="Google Shape;80;p7"/>
            <p:cNvSpPr/>
            <p:nvPr/>
          </p:nvSpPr>
          <p:spPr>
            <a:xfrm>
              <a:off x="5219175" y="1288775"/>
              <a:ext cx="1721050" cy="2327975"/>
            </a:xfrm>
            <a:custGeom>
              <a:avLst/>
              <a:gdLst/>
              <a:ahLst/>
              <a:cxnLst/>
              <a:rect l="l" t="t" r="r" b="b"/>
              <a:pathLst>
                <a:path w="68842" h="93119" extrusionOk="0">
                  <a:moveTo>
                    <a:pt x="45765" y="1497"/>
                  </a:moveTo>
                  <a:lnTo>
                    <a:pt x="45765" y="1497"/>
                  </a:lnTo>
                  <a:cubicBezTo>
                    <a:pt x="44669" y="3894"/>
                    <a:pt x="44190" y="6565"/>
                    <a:pt x="43825" y="9167"/>
                  </a:cubicBezTo>
                  <a:cubicBezTo>
                    <a:pt x="43391" y="12248"/>
                    <a:pt x="43049" y="15352"/>
                    <a:pt x="42729" y="18434"/>
                  </a:cubicBezTo>
                  <a:cubicBezTo>
                    <a:pt x="42090" y="24551"/>
                    <a:pt x="41588" y="30691"/>
                    <a:pt x="41131" y="36808"/>
                  </a:cubicBezTo>
                  <a:cubicBezTo>
                    <a:pt x="40675" y="42971"/>
                    <a:pt x="40264" y="49134"/>
                    <a:pt x="39785" y="55297"/>
                  </a:cubicBezTo>
                  <a:cubicBezTo>
                    <a:pt x="39305" y="61414"/>
                    <a:pt x="38780" y="67554"/>
                    <a:pt x="38118" y="73648"/>
                  </a:cubicBezTo>
                  <a:cubicBezTo>
                    <a:pt x="37639" y="78008"/>
                    <a:pt x="37068" y="82367"/>
                    <a:pt x="36406" y="86727"/>
                  </a:cubicBezTo>
                  <a:cubicBezTo>
                    <a:pt x="36726" y="82048"/>
                    <a:pt x="36749" y="77346"/>
                    <a:pt x="36566" y="72667"/>
                  </a:cubicBezTo>
                  <a:cubicBezTo>
                    <a:pt x="36521" y="71548"/>
                    <a:pt x="36475" y="70430"/>
                    <a:pt x="36406" y="69288"/>
                  </a:cubicBezTo>
                  <a:cubicBezTo>
                    <a:pt x="36429" y="64267"/>
                    <a:pt x="36475" y="59223"/>
                    <a:pt x="36543" y="54178"/>
                  </a:cubicBezTo>
                  <a:cubicBezTo>
                    <a:pt x="36658" y="47559"/>
                    <a:pt x="36772" y="40939"/>
                    <a:pt x="36954" y="34320"/>
                  </a:cubicBezTo>
                  <a:cubicBezTo>
                    <a:pt x="37114" y="27906"/>
                    <a:pt x="37183" y="21424"/>
                    <a:pt x="38415" y="15101"/>
                  </a:cubicBezTo>
                  <a:cubicBezTo>
                    <a:pt x="39009" y="12111"/>
                    <a:pt x="39830" y="9098"/>
                    <a:pt x="41268" y="6405"/>
                  </a:cubicBezTo>
                  <a:cubicBezTo>
                    <a:pt x="42295" y="4533"/>
                    <a:pt x="43756" y="2433"/>
                    <a:pt x="45765" y="1497"/>
                  </a:cubicBezTo>
                  <a:close/>
                  <a:moveTo>
                    <a:pt x="15133" y="3460"/>
                  </a:moveTo>
                  <a:lnTo>
                    <a:pt x="15133" y="3460"/>
                  </a:lnTo>
                  <a:cubicBezTo>
                    <a:pt x="14859" y="6085"/>
                    <a:pt x="15270" y="8779"/>
                    <a:pt x="15750" y="11358"/>
                  </a:cubicBezTo>
                  <a:cubicBezTo>
                    <a:pt x="16320" y="14417"/>
                    <a:pt x="16982" y="17452"/>
                    <a:pt x="17667" y="20488"/>
                  </a:cubicBezTo>
                  <a:cubicBezTo>
                    <a:pt x="19014" y="26491"/>
                    <a:pt x="20520" y="32448"/>
                    <a:pt x="22049" y="38406"/>
                  </a:cubicBezTo>
                  <a:cubicBezTo>
                    <a:pt x="23579" y="44386"/>
                    <a:pt x="25154" y="50366"/>
                    <a:pt x="26683" y="56369"/>
                  </a:cubicBezTo>
                  <a:cubicBezTo>
                    <a:pt x="28189" y="62304"/>
                    <a:pt x="29650" y="68284"/>
                    <a:pt x="30974" y="74287"/>
                  </a:cubicBezTo>
                  <a:cubicBezTo>
                    <a:pt x="31910" y="78578"/>
                    <a:pt x="32777" y="82892"/>
                    <a:pt x="33530" y="87229"/>
                  </a:cubicBezTo>
                  <a:cubicBezTo>
                    <a:pt x="32161" y="83189"/>
                    <a:pt x="30769" y="79149"/>
                    <a:pt x="29422" y="75109"/>
                  </a:cubicBezTo>
                  <a:cubicBezTo>
                    <a:pt x="27322" y="68855"/>
                    <a:pt x="25268" y="62601"/>
                    <a:pt x="23259" y="56324"/>
                  </a:cubicBezTo>
                  <a:cubicBezTo>
                    <a:pt x="21228" y="50024"/>
                    <a:pt x="19242" y="43724"/>
                    <a:pt x="17279" y="37402"/>
                  </a:cubicBezTo>
                  <a:cubicBezTo>
                    <a:pt x="15384" y="31262"/>
                    <a:pt x="13376" y="25099"/>
                    <a:pt x="12531" y="18708"/>
                  </a:cubicBezTo>
                  <a:cubicBezTo>
                    <a:pt x="12120" y="15695"/>
                    <a:pt x="11938" y="12568"/>
                    <a:pt x="12440" y="9555"/>
                  </a:cubicBezTo>
                  <a:cubicBezTo>
                    <a:pt x="12828" y="7455"/>
                    <a:pt x="13513" y="5013"/>
                    <a:pt x="15133" y="3460"/>
                  </a:cubicBezTo>
                  <a:close/>
                  <a:moveTo>
                    <a:pt x="47702" y="1001"/>
                  </a:moveTo>
                  <a:cubicBezTo>
                    <a:pt x="48631" y="1001"/>
                    <a:pt x="49488" y="1406"/>
                    <a:pt x="50102" y="2182"/>
                  </a:cubicBezTo>
                  <a:cubicBezTo>
                    <a:pt x="50923" y="3209"/>
                    <a:pt x="51220" y="4602"/>
                    <a:pt x="51517" y="5834"/>
                  </a:cubicBezTo>
                  <a:cubicBezTo>
                    <a:pt x="52179" y="8619"/>
                    <a:pt x="52567" y="11472"/>
                    <a:pt x="52704" y="14325"/>
                  </a:cubicBezTo>
                  <a:cubicBezTo>
                    <a:pt x="53023" y="20100"/>
                    <a:pt x="52453" y="25898"/>
                    <a:pt x="51631" y="31604"/>
                  </a:cubicBezTo>
                  <a:cubicBezTo>
                    <a:pt x="50741" y="37790"/>
                    <a:pt x="49645" y="43975"/>
                    <a:pt x="48504" y="50115"/>
                  </a:cubicBezTo>
                  <a:cubicBezTo>
                    <a:pt x="47294" y="56620"/>
                    <a:pt x="45925" y="63080"/>
                    <a:pt x="44213" y="69471"/>
                  </a:cubicBezTo>
                  <a:cubicBezTo>
                    <a:pt x="42524" y="75794"/>
                    <a:pt x="40492" y="82002"/>
                    <a:pt x="38004" y="88051"/>
                  </a:cubicBezTo>
                  <a:cubicBezTo>
                    <a:pt x="37981" y="88096"/>
                    <a:pt x="37981" y="88119"/>
                    <a:pt x="37959" y="88165"/>
                  </a:cubicBezTo>
                  <a:cubicBezTo>
                    <a:pt x="37616" y="88758"/>
                    <a:pt x="37251" y="89375"/>
                    <a:pt x="36931" y="89991"/>
                  </a:cubicBezTo>
                  <a:cubicBezTo>
                    <a:pt x="37183" y="88439"/>
                    <a:pt x="37411" y="86910"/>
                    <a:pt x="37639" y="85357"/>
                  </a:cubicBezTo>
                  <a:cubicBezTo>
                    <a:pt x="38073" y="82322"/>
                    <a:pt x="38484" y="79286"/>
                    <a:pt x="38826" y="76250"/>
                  </a:cubicBezTo>
                  <a:cubicBezTo>
                    <a:pt x="39534" y="70133"/>
                    <a:pt x="40104" y="64016"/>
                    <a:pt x="40583" y="57899"/>
                  </a:cubicBezTo>
                  <a:cubicBezTo>
                    <a:pt x="41063" y="51804"/>
                    <a:pt x="41497" y="45710"/>
                    <a:pt x="41930" y="39593"/>
                  </a:cubicBezTo>
                  <a:cubicBezTo>
                    <a:pt x="42387" y="33476"/>
                    <a:pt x="42843" y="27336"/>
                    <a:pt x="43437" y="21218"/>
                  </a:cubicBezTo>
                  <a:cubicBezTo>
                    <a:pt x="43733" y="18160"/>
                    <a:pt x="44053" y="15101"/>
                    <a:pt x="44395" y="12043"/>
                  </a:cubicBezTo>
                  <a:cubicBezTo>
                    <a:pt x="44761" y="8961"/>
                    <a:pt x="45126" y="5834"/>
                    <a:pt x="46107" y="2867"/>
                  </a:cubicBezTo>
                  <a:cubicBezTo>
                    <a:pt x="46313" y="2273"/>
                    <a:pt x="46541" y="1703"/>
                    <a:pt x="46769" y="1132"/>
                  </a:cubicBezTo>
                  <a:cubicBezTo>
                    <a:pt x="46838" y="1109"/>
                    <a:pt x="46883" y="1087"/>
                    <a:pt x="46952" y="1087"/>
                  </a:cubicBezTo>
                  <a:cubicBezTo>
                    <a:pt x="47205" y="1029"/>
                    <a:pt x="47456" y="1001"/>
                    <a:pt x="47702" y="1001"/>
                  </a:cubicBezTo>
                  <a:close/>
                  <a:moveTo>
                    <a:pt x="17775" y="2219"/>
                  </a:moveTo>
                  <a:cubicBezTo>
                    <a:pt x="18347" y="2219"/>
                    <a:pt x="18918" y="2385"/>
                    <a:pt x="19447" y="2730"/>
                  </a:cubicBezTo>
                  <a:cubicBezTo>
                    <a:pt x="20566" y="3460"/>
                    <a:pt x="21273" y="4670"/>
                    <a:pt x="21958" y="5743"/>
                  </a:cubicBezTo>
                  <a:cubicBezTo>
                    <a:pt x="23487" y="8162"/>
                    <a:pt x="24766" y="10742"/>
                    <a:pt x="25816" y="13412"/>
                  </a:cubicBezTo>
                  <a:cubicBezTo>
                    <a:pt x="27961" y="18776"/>
                    <a:pt x="29262" y="24437"/>
                    <a:pt x="30312" y="30120"/>
                  </a:cubicBezTo>
                  <a:cubicBezTo>
                    <a:pt x="31453" y="36260"/>
                    <a:pt x="32412" y="42469"/>
                    <a:pt x="33279" y="48654"/>
                  </a:cubicBezTo>
                  <a:cubicBezTo>
                    <a:pt x="34192" y="54909"/>
                    <a:pt x="34923" y="61208"/>
                    <a:pt x="35356" y="67508"/>
                  </a:cubicBezTo>
                  <a:cubicBezTo>
                    <a:pt x="35356" y="67850"/>
                    <a:pt x="35356" y="68170"/>
                    <a:pt x="35356" y="68512"/>
                  </a:cubicBezTo>
                  <a:cubicBezTo>
                    <a:pt x="35311" y="75246"/>
                    <a:pt x="35311" y="82002"/>
                    <a:pt x="35334" y="88736"/>
                  </a:cubicBezTo>
                  <a:cubicBezTo>
                    <a:pt x="35334" y="89078"/>
                    <a:pt x="35334" y="89397"/>
                    <a:pt x="35334" y="89740"/>
                  </a:cubicBezTo>
                  <a:cubicBezTo>
                    <a:pt x="35311" y="90196"/>
                    <a:pt x="35265" y="90676"/>
                    <a:pt x="35242" y="91132"/>
                  </a:cubicBezTo>
                  <a:cubicBezTo>
                    <a:pt x="34946" y="89261"/>
                    <a:pt x="34603" y="87389"/>
                    <a:pt x="34261" y="85540"/>
                  </a:cubicBezTo>
                  <a:cubicBezTo>
                    <a:pt x="33713" y="82504"/>
                    <a:pt x="33120" y="79514"/>
                    <a:pt x="32481" y="76501"/>
                  </a:cubicBezTo>
                  <a:cubicBezTo>
                    <a:pt x="31202" y="70498"/>
                    <a:pt x="29764" y="64518"/>
                    <a:pt x="28281" y="58561"/>
                  </a:cubicBezTo>
                  <a:cubicBezTo>
                    <a:pt x="26774" y="52626"/>
                    <a:pt x="25222" y="46714"/>
                    <a:pt x="23693" y="40803"/>
                  </a:cubicBezTo>
                  <a:cubicBezTo>
                    <a:pt x="22141" y="34845"/>
                    <a:pt x="20634" y="28888"/>
                    <a:pt x="19242" y="22908"/>
                  </a:cubicBezTo>
                  <a:cubicBezTo>
                    <a:pt x="18534" y="19917"/>
                    <a:pt x="17849" y="16904"/>
                    <a:pt x="17210" y="13914"/>
                  </a:cubicBezTo>
                  <a:cubicBezTo>
                    <a:pt x="16571" y="10856"/>
                    <a:pt x="15909" y="7797"/>
                    <a:pt x="15887" y="4647"/>
                  </a:cubicBezTo>
                  <a:cubicBezTo>
                    <a:pt x="15887" y="4031"/>
                    <a:pt x="15932" y="3415"/>
                    <a:pt x="15955" y="2798"/>
                  </a:cubicBezTo>
                  <a:cubicBezTo>
                    <a:pt x="16023" y="2776"/>
                    <a:pt x="16069" y="2730"/>
                    <a:pt x="16115" y="2684"/>
                  </a:cubicBezTo>
                  <a:cubicBezTo>
                    <a:pt x="16646" y="2379"/>
                    <a:pt x="17212" y="2219"/>
                    <a:pt x="17775" y="2219"/>
                  </a:cubicBezTo>
                  <a:close/>
                  <a:moveTo>
                    <a:pt x="60268" y="67227"/>
                  </a:moveTo>
                  <a:cubicBezTo>
                    <a:pt x="62094" y="67227"/>
                    <a:pt x="63897" y="67793"/>
                    <a:pt x="65303" y="69060"/>
                  </a:cubicBezTo>
                  <a:cubicBezTo>
                    <a:pt x="65509" y="69243"/>
                    <a:pt x="65691" y="69448"/>
                    <a:pt x="65851" y="69654"/>
                  </a:cubicBezTo>
                  <a:cubicBezTo>
                    <a:pt x="61834" y="72735"/>
                    <a:pt x="57862" y="75908"/>
                    <a:pt x="53845" y="78989"/>
                  </a:cubicBezTo>
                  <a:cubicBezTo>
                    <a:pt x="49645" y="82230"/>
                    <a:pt x="45422" y="85449"/>
                    <a:pt x="41200" y="88644"/>
                  </a:cubicBezTo>
                  <a:cubicBezTo>
                    <a:pt x="39899" y="89649"/>
                    <a:pt x="38598" y="90607"/>
                    <a:pt x="37297" y="91612"/>
                  </a:cubicBezTo>
                  <a:cubicBezTo>
                    <a:pt x="37639" y="90881"/>
                    <a:pt x="37981" y="90174"/>
                    <a:pt x="38301" y="89443"/>
                  </a:cubicBezTo>
                  <a:cubicBezTo>
                    <a:pt x="38666" y="88804"/>
                    <a:pt x="39009" y="88165"/>
                    <a:pt x="39397" y="87549"/>
                  </a:cubicBezTo>
                  <a:cubicBezTo>
                    <a:pt x="40994" y="84901"/>
                    <a:pt x="42706" y="82299"/>
                    <a:pt x="44509" y="79811"/>
                  </a:cubicBezTo>
                  <a:cubicBezTo>
                    <a:pt x="46335" y="77323"/>
                    <a:pt x="48230" y="74858"/>
                    <a:pt x="50307" y="72621"/>
                  </a:cubicBezTo>
                  <a:cubicBezTo>
                    <a:pt x="52361" y="70407"/>
                    <a:pt x="54735" y="68421"/>
                    <a:pt x="57680" y="67599"/>
                  </a:cubicBezTo>
                  <a:cubicBezTo>
                    <a:pt x="58520" y="67356"/>
                    <a:pt x="59397" y="67227"/>
                    <a:pt x="60268" y="67227"/>
                  </a:cubicBezTo>
                  <a:close/>
                  <a:moveTo>
                    <a:pt x="8086" y="67591"/>
                  </a:moveTo>
                  <a:cubicBezTo>
                    <a:pt x="14225" y="67591"/>
                    <a:pt x="18999" y="72480"/>
                    <a:pt x="22666" y="76889"/>
                  </a:cubicBezTo>
                  <a:cubicBezTo>
                    <a:pt x="26569" y="81591"/>
                    <a:pt x="30107" y="86681"/>
                    <a:pt x="33120" y="92022"/>
                  </a:cubicBezTo>
                  <a:cubicBezTo>
                    <a:pt x="30221" y="88530"/>
                    <a:pt x="27162" y="85198"/>
                    <a:pt x="23921" y="82048"/>
                  </a:cubicBezTo>
                  <a:cubicBezTo>
                    <a:pt x="20200" y="78373"/>
                    <a:pt x="16183" y="74972"/>
                    <a:pt x="11778" y="72119"/>
                  </a:cubicBezTo>
                  <a:cubicBezTo>
                    <a:pt x="10568" y="71320"/>
                    <a:pt x="9313" y="70589"/>
                    <a:pt x="8012" y="69882"/>
                  </a:cubicBezTo>
                  <a:cubicBezTo>
                    <a:pt x="6893" y="69288"/>
                    <a:pt x="5729" y="68695"/>
                    <a:pt x="4497" y="68353"/>
                  </a:cubicBezTo>
                  <a:cubicBezTo>
                    <a:pt x="5364" y="67942"/>
                    <a:pt x="6300" y="67713"/>
                    <a:pt x="7236" y="67622"/>
                  </a:cubicBezTo>
                  <a:cubicBezTo>
                    <a:pt x="7522" y="67601"/>
                    <a:pt x="7806" y="67591"/>
                    <a:pt x="8086" y="67591"/>
                  </a:cubicBezTo>
                  <a:close/>
                  <a:moveTo>
                    <a:pt x="47768" y="0"/>
                  </a:moveTo>
                  <a:cubicBezTo>
                    <a:pt x="46340" y="0"/>
                    <a:pt x="44865" y="703"/>
                    <a:pt x="43733" y="1612"/>
                  </a:cubicBezTo>
                  <a:cubicBezTo>
                    <a:pt x="41474" y="3415"/>
                    <a:pt x="40013" y="6268"/>
                    <a:pt x="39031" y="8938"/>
                  </a:cubicBezTo>
                  <a:cubicBezTo>
                    <a:pt x="37913" y="11906"/>
                    <a:pt x="37297" y="15056"/>
                    <a:pt x="36863" y="18206"/>
                  </a:cubicBezTo>
                  <a:cubicBezTo>
                    <a:pt x="36406" y="21447"/>
                    <a:pt x="36201" y="24734"/>
                    <a:pt x="36087" y="27998"/>
                  </a:cubicBezTo>
                  <a:cubicBezTo>
                    <a:pt x="35813" y="34731"/>
                    <a:pt x="35699" y="41464"/>
                    <a:pt x="35585" y="48175"/>
                  </a:cubicBezTo>
                  <a:cubicBezTo>
                    <a:pt x="35539" y="51485"/>
                    <a:pt x="35493" y="54772"/>
                    <a:pt x="35448" y="58058"/>
                  </a:cubicBezTo>
                  <a:cubicBezTo>
                    <a:pt x="35242" y="56210"/>
                    <a:pt x="35014" y="54361"/>
                    <a:pt x="34786" y="52512"/>
                  </a:cubicBezTo>
                  <a:cubicBezTo>
                    <a:pt x="33941" y="46030"/>
                    <a:pt x="32937" y="39570"/>
                    <a:pt x="31841" y="33110"/>
                  </a:cubicBezTo>
                  <a:cubicBezTo>
                    <a:pt x="30860" y="27267"/>
                    <a:pt x="29719" y="21424"/>
                    <a:pt x="27778" y="15809"/>
                  </a:cubicBezTo>
                  <a:cubicBezTo>
                    <a:pt x="26843" y="13047"/>
                    <a:pt x="25701" y="10354"/>
                    <a:pt x="24309" y="7774"/>
                  </a:cubicBezTo>
                  <a:cubicBezTo>
                    <a:pt x="23624" y="6496"/>
                    <a:pt x="22894" y="5241"/>
                    <a:pt x="22072" y="4054"/>
                  </a:cubicBezTo>
                  <a:cubicBezTo>
                    <a:pt x="21342" y="3027"/>
                    <a:pt x="20474" y="2000"/>
                    <a:pt x="19287" y="1497"/>
                  </a:cubicBezTo>
                  <a:cubicBezTo>
                    <a:pt x="18791" y="1288"/>
                    <a:pt x="18299" y="1195"/>
                    <a:pt x="17819" y="1195"/>
                  </a:cubicBezTo>
                  <a:cubicBezTo>
                    <a:pt x="15941" y="1195"/>
                    <a:pt x="14257" y="2632"/>
                    <a:pt x="13239" y="4214"/>
                  </a:cubicBezTo>
                  <a:cubicBezTo>
                    <a:pt x="11664" y="6656"/>
                    <a:pt x="11207" y="9829"/>
                    <a:pt x="11116" y="12682"/>
                  </a:cubicBezTo>
                  <a:cubicBezTo>
                    <a:pt x="11025" y="15855"/>
                    <a:pt x="11458" y="19027"/>
                    <a:pt x="12029" y="22154"/>
                  </a:cubicBezTo>
                  <a:cubicBezTo>
                    <a:pt x="12645" y="25373"/>
                    <a:pt x="13513" y="28545"/>
                    <a:pt x="14426" y="31672"/>
                  </a:cubicBezTo>
                  <a:cubicBezTo>
                    <a:pt x="16343" y="38132"/>
                    <a:pt x="18397" y="44546"/>
                    <a:pt x="20429" y="50960"/>
                  </a:cubicBezTo>
                  <a:cubicBezTo>
                    <a:pt x="22483" y="57419"/>
                    <a:pt x="24583" y="63856"/>
                    <a:pt x="26706" y="70293"/>
                  </a:cubicBezTo>
                  <a:cubicBezTo>
                    <a:pt x="28828" y="76684"/>
                    <a:pt x="30974" y="83075"/>
                    <a:pt x="33165" y="89466"/>
                  </a:cubicBezTo>
                  <a:cubicBezTo>
                    <a:pt x="33485" y="90402"/>
                    <a:pt x="33827" y="91360"/>
                    <a:pt x="34147" y="92319"/>
                  </a:cubicBezTo>
                  <a:cubicBezTo>
                    <a:pt x="33028" y="90082"/>
                    <a:pt x="31704" y="87937"/>
                    <a:pt x="30358" y="85837"/>
                  </a:cubicBezTo>
                  <a:cubicBezTo>
                    <a:pt x="28555" y="83029"/>
                    <a:pt x="26592" y="80336"/>
                    <a:pt x="24514" y="77711"/>
                  </a:cubicBezTo>
                  <a:cubicBezTo>
                    <a:pt x="20589" y="72804"/>
                    <a:pt x="15864" y="67394"/>
                    <a:pt x="9176" y="66709"/>
                  </a:cubicBezTo>
                  <a:cubicBezTo>
                    <a:pt x="8808" y="66673"/>
                    <a:pt x="8433" y="66654"/>
                    <a:pt x="8055" y="66654"/>
                  </a:cubicBezTo>
                  <a:cubicBezTo>
                    <a:pt x="5596" y="66654"/>
                    <a:pt x="3019" y="67462"/>
                    <a:pt x="1575" y="69540"/>
                  </a:cubicBezTo>
                  <a:cubicBezTo>
                    <a:pt x="0" y="71776"/>
                    <a:pt x="479" y="74835"/>
                    <a:pt x="1872" y="77026"/>
                  </a:cubicBezTo>
                  <a:cubicBezTo>
                    <a:pt x="3470" y="79560"/>
                    <a:pt x="6254" y="80975"/>
                    <a:pt x="8970" y="82048"/>
                  </a:cubicBezTo>
                  <a:cubicBezTo>
                    <a:pt x="11778" y="83166"/>
                    <a:pt x="14654" y="84148"/>
                    <a:pt x="17484" y="85266"/>
                  </a:cubicBezTo>
                  <a:cubicBezTo>
                    <a:pt x="22483" y="87275"/>
                    <a:pt x="27482" y="89626"/>
                    <a:pt x="31636" y="93118"/>
                  </a:cubicBezTo>
                  <a:lnTo>
                    <a:pt x="33188" y="93118"/>
                  </a:lnTo>
                  <a:cubicBezTo>
                    <a:pt x="29650" y="89945"/>
                    <a:pt x="25450" y="87594"/>
                    <a:pt x="21114" y="85677"/>
                  </a:cubicBezTo>
                  <a:cubicBezTo>
                    <a:pt x="18466" y="84513"/>
                    <a:pt x="15750" y="83509"/>
                    <a:pt x="13033" y="82504"/>
                  </a:cubicBezTo>
                  <a:cubicBezTo>
                    <a:pt x="10294" y="81500"/>
                    <a:pt x="7441" y="80633"/>
                    <a:pt x="5044" y="78921"/>
                  </a:cubicBezTo>
                  <a:cubicBezTo>
                    <a:pt x="2922" y="77391"/>
                    <a:pt x="1278" y="74858"/>
                    <a:pt x="1575" y="72142"/>
                  </a:cubicBezTo>
                  <a:cubicBezTo>
                    <a:pt x="1735" y="70818"/>
                    <a:pt x="2397" y="69813"/>
                    <a:pt x="3333" y="69060"/>
                  </a:cubicBezTo>
                  <a:cubicBezTo>
                    <a:pt x="3355" y="69083"/>
                    <a:pt x="3378" y="69083"/>
                    <a:pt x="3378" y="69083"/>
                  </a:cubicBezTo>
                  <a:cubicBezTo>
                    <a:pt x="4771" y="69311"/>
                    <a:pt x="6026" y="69928"/>
                    <a:pt x="7259" y="70567"/>
                  </a:cubicBezTo>
                  <a:cubicBezTo>
                    <a:pt x="8400" y="71183"/>
                    <a:pt x="9518" y="71822"/>
                    <a:pt x="10614" y="72507"/>
                  </a:cubicBezTo>
                  <a:cubicBezTo>
                    <a:pt x="12828" y="73876"/>
                    <a:pt x="14951" y="75406"/>
                    <a:pt x="16982" y="77049"/>
                  </a:cubicBezTo>
                  <a:cubicBezTo>
                    <a:pt x="20999" y="80290"/>
                    <a:pt x="24651" y="83965"/>
                    <a:pt x="28189" y="87731"/>
                  </a:cubicBezTo>
                  <a:cubicBezTo>
                    <a:pt x="29856" y="89512"/>
                    <a:pt x="31499" y="91338"/>
                    <a:pt x="33188" y="93118"/>
                  </a:cubicBezTo>
                  <a:lnTo>
                    <a:pt x="36794" y="93118"/>
                  </a:lnTo>
                  <a:cubicBezTo>
                    <a:pt x="40378" y="90562"/>
                    <a:pt x="43870" y="87845"/>
                    <a:pt x="47363" y="85175"/>
                  </a:cubicBezTo>
                  <a:cubicBezTo>
                    <a:pt x="51562" y="81979"/>
                    <a:pt x="55740" y="78761"/>
                    <a:pt x="59917" y="75520"/>
                  </a:cubicBezTo>
                  <a:cubicBezTo>
                    <a:pt x="62085" y="73853"/>
                    <a:pt x="64276" y="72164"/>
                    <a:pt x="66422" y="70453"/>
                  </a:cubicBezTo>
                  <a:cubicBezTo>
                    <a:pt x="67472" y="72301"/>
                    <a:pt x="67403" y="74607"/>
                    <a:pt x="66764" y="76707"/>
                  </a:cubicBezTo>
                  <a:cubicBezTo>
                    <a:pt x="65144" y="82139"/>
                    <a:pt x="60168" y="85700"/>
                    <a:pt x="55169" y="87754"/>
                  </a:cubicBezTo>
                  <a:cubicBezTo>
                    <a:pt x="52293" y="88941"/>
                    <a:pt x="49326" y="89786"/>
                    <a:pt x="46358" y="90653"/>
                  </a:cubicBezTo>
                  <a:cubicBezTo>
                    <a:pt x="43574" y="91475"/>
                    <a:pt x="40812" y="92296"/>
                    <a:pt x="38027" y="93118"/>
                  </a:cubicBezTo>
                  <a:lnTo>
                    <a:pt x="41656" y="93118"/>
                  </a:lnTo>
                  <a:cubicBezTo>
                    <a:pt x="42683" y="92798"/>
                    <a:pt x="43711" y="92502"/>
                    <a:pt x="44738" y="92205"/>
                  </a:cubicBezTo>
                  <a:cubicBezTo>
                    <a:pt x="47933" y="91269"/>
                    <a:pt x="51152" y="90402"/>
                    <a:pt x="54256" y="89215"/>
                  </a:cubicBezTo>
                  <a:cubicBezTo>
                    <a:pt x="59688" y="87161"/>
                    <a:pt x="65029" y="83805"/>
                    <a:pt x="67335" y="78213"/>
                  </a:cubicBezTo>
                  <a:cubicBezTo>
                    <a:pt x="68430" y="75588"/>
                    <a:pt x="68841" y="72279"/>
                    <a:pt x="67266" y="69768"/>
                  </a:cubicBezTo>
                  <a:cubicBezTo>
                    <a:pt x="67221" y="69699"/>
                    <a:pt x="67175" y="69631"/>
                    <a:pt x="67129" y="69562"/>
                  </a:cubicBezTo>
                  <a:cubicBezTo>
                    <a:pt x="67084" y="69425"/>
                    <a:pt x="66992" y="69288"/>
                    <a:pt x="66878" y="69220"/>
                  </a:cubicBezTo>
                  <a:cubicBezTo>
                    <a:pt x="65372" y="67303"/>
                    <a:pt x="62952" y="66230"/>
                    <a:pt x="60556" y="66161"/>
                  </a:cubicBezTo>
                  <a:cubicBezTo>
                    <a:pt x="60480" y="66160"/>
                    <a:pt x="60406" y="66159"/>
                    <a:pt x="60331" y="66159"/>
                  </a:cubicBezTo>
                  <a:cubicBezTo>
                    <a:pt x="53832" y="66159"/>
                    <a:pt x="49307" y="72012"/>
                    <a:pt x="45696" y="76661"/>
                  </a:cubicBezTo>
                  <a:cubicBezTo>
                    <a:pt x="43893" y="78989"/>
                    <a:pt x="42181" y="81409"/>
                    <a:pt x="40583" y="83897"/>
                  </a:cubicBezTo>
                  <a:cubicBezTo>
                    <a:pt x="41839" y="80610"/>
                    <a:pt x="42934" y="77277"/>
                    <a:pt x="43939" y="73922"/>
                  </a:cubicBezTo>
                  <a:cubicBezTo>
                    <a:pt x="45856" y="67440"/>
                    <a:pt x="47363" y="60866"/>
                    <a:pt x="48686" y="54247"/>
                  </a:cubicBezTo>
                  <a:cubicBezTo>
                    <a:pt x="49965" y="47833"/>
                    <a:pt x="51083" y="41396"/>
                    <a:pt x="52110" y="34914"/>
                  </a:cubicBezTo>
                  <a:cubicBezTo>
                    <a:pt x="53046" y="29070"/>
                    <a:pt x="53822" y="23181"/>
                    <a:pt x="53799" y="17247"/>
                  </a:cubicBezTo>
                  <a:cubicBezTo>
                    <a:pt x="53777" y="14325"/>
                    <a:pt x="53571" y="11404"/>
                    <a:pt x="53092" y="8528"/>
                  </a:cubicBezTo>
                  <a:cubicBezTo>
                    <a:pt x="52841" y="7090"/>
                    <a:pt x="52544" y="5674"/>
                    <a:pt x="52156" y="4282"/>
                  </a:cubicBezTo>
                  <a:cubicBezTo>
                    <a:pt x="51791" y="3072"/>
                    <a:pt x="51311" y="1817"/>
                    <a:pt x="50330" y="972"/>
                  </a:cubicBezTo>
                  <a:cubicBezTo>
                    <a:pt x="49560" y="282"/>
                    <a:pt x="48673" y="0"/>
                    <a:pt x="47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5903350" y="3616725"/>
              <a:ext cx="386925" cy="405150"/>
            </a:xfrm>
            <a:custGeom>
              <a:avLst/>
              <a:gdLst/>
              <a:ahLst/>
              <a:cxnLst/>
              <a:rect l="l" t="t" r="r" b="b"/>
              <a:pathLst>
                <a:path w="15477" h="16206" extrusionOk="0">
                  <a:moveTo>
                    <a:pt x="1" y="0"/>
                  </a:moveTo>
                  <a:lnTo>
                    <a:pt x="1" y="16206"/>
                  </a:lnTo>
                  <a:lnTo>
                    <a:pt x="15476" y="16206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5903350" y="4141700"/>
              <a:ext cx="386925" cy="122125"/>
            </a:xfrm>
            <a:custGeom>
              <a:avLst/>
              <a:gdLst/>
              <a:ahLst/>
              <a:cxnLst/>
              <a:rect l="l" t="t" r="r" b="b"/>
              <a:pathLst>
                <a:path w="15477" h="4885" extrusionOk="0">
                  <a:moveTo>
                    <a:pt x="1" y="0"/>
                  </a:moveTo>
                  <a:cubicBezTo>
                    <a:pt x="1" y="2694"/>
                    <a:pt x="2192" y="4885"/>
                    <a:pt x="4885" y="4885"/>
                  </a:cubicBezTo>
                  <a:lnTo>
                    <a:pt x="10592" y="4885"/>
                  </a:lnTo>
                  <a:cubicBezTo>
                    <a:pt x="13285" y="4885"/>
                    <a:pt x="15476" y="2694"/>
                    <a:pt x="15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903350" y="4053250"/>
              <a:ext cx="386925" cy="57075"/>
            </a:xfrm>
            <a:custGeom>
              <a:avLst/>
              <a:gdLst/>
              <a:ahLst/>
              <a:cxnLst/>
              <a:rect l="l" t="t" r="r" b="b"/>
              <a:pathLst>
                <a:path w="15477" h="2283" extrusionOk="0">
                  <a:moveTo>
                    <a:pt x="1" y="0"/>
                  </a:moveTo>
                  <a:lnTo>
                    <a:pt x="1" y="2283"/>
                  </a:lnTo>
                  <a:lnTo>
                    <a:pt x="15476" y="2283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7"/>
          <p:cNvSpPr/>
          <p:nvPr/>
        </p:nvSpPr>
        <p:spPr>
          <a:xfrm>
            <a:off x="4169959" y="-402278"/>
            <a:ext cx="802526" cy="802457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/>
          <p:nvPr/>
        </p:nvSpPr>
        <p:spPr>
          <a:xfrm>
            <a:off x="5372325" y="4416350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1532425" y="-159812"/>
            <a:ext cx="611219" cy="604829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7"/>
          <p:cNvSpPr/>
          <p:nvPr/>
        </p:nvSpPr>
        <p:spPr>
          <a:xfrm>
            <a:off x="2371100" y="4664091"/>
            <a:ext cx="850345" cy="841447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7"/>
          <p:cNvSpPr/>
          <p:nvPr/>
        </p:nvSpPr>
        <p:spPr>
          <a:xfrm>
            <a:off x="-626695" y="1068472"/>
            <a:ext cx="1071991" cy="1060768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7"/>
          <p:cNvSpPr/>
          <p:nvPr/>
        </p:nvSpPr>
        <p:spPr>
          <a:xfrm>
            <a:off x="-193474" y="3804023"/>
            <a:ext cx="515987" cy="515943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6650350" y="-303487"/>
            <a:ext cx="611219" cy="604829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body" idx="1"/>
          </p:nvPr>
        </p:nvSpPr>
        <p:spPr>
          <a:xfrm>
            <a:off x="713100" y="2150775"/>
            <a:ext cx="3852000" cy="19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title"/>
          </p:nvPr>
        </p:nvSpPr>
        <p:spPr>
          <a:xfrm>
            <a:off x="713100" y="1032025"/>
            <a:ext cx="3651000" cy="11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"/>
          <p:cNvSpPr>
            <a:spLocks noGrp="1"/>
          </p:cNvSpPr>
          <p:nvPr>
            <p:ph type="pic" idx="2"/>
          </p:nvPr>
        </p:nvSpPr>
        <p:spPr>
          <a:xfrm>
            <a:off x="5261175" y="1033350"/>
            <a:ext cx="3076800" cy="3076800"/>
          </a:xfrm>
          <a:prstGeom prst="ellipse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 txBox="1">
            <a:spLocks noGrp="1"/>
          </p:cNvSpPr>
          <p:nvPr>
            <p:ph type="title"/>
          </p:nvPr>
        </p:nvSpPr>
        <p:spPr>
          <a:xfrm>
            <a:off x="2088300" y="1634400"/>
            <a:ext cx="4967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ubTitle" idx="1"/>
          </p:nvPr>
        </p:nvSpPr>
        <p:spPr>
          <a:xfrm>
            <a:off x="2088300" y="2476200"/>
            <a:ext cx="49674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>
            <a:spLocks noGrp="1"/>
          </p:cNvSpPr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 txBox="1">
            <a:spLocks noGrp="1"/>
          </p:cNvSpPr>
          <p:nvPr>
            <p:ph type="title" hasCustomPrompt="1"/>
          </p:nvPr>
        </p:nvSpPr>
        <p:spPr>
          <a:xfrm>
            <a:off x="1620450" y="1453225"/>
            <a:ext cx="5839500" cy="17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3" name="Google Shape;103;p11"/>
          <p:cNvSpPr txBox="1">
            <a:spLocks noGrp="1"/>
          </p:cNvSpPr>
          <p:nvPr>
            <p:ph type="subTitle" idx="1"/>
          </p:nvPr>
        </p:nvSpPr>
        <p:spPr>
          <a:xfrm>
            <a:off x="1620450" y="3193175"/>
            <a:ext cx="5839500" cy="497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4" name="Google Shape;104;p11"/>
          <p:cNvGrpSpPr/>
          <p:nvPr/>
        </p:nvGrpSpPr>
        <p:grpSpPr>
          <a:xfrm>
            <a:off x="-739135" y="380125"/>
            <a:ext cx="2443547" cy="4223976"/>
            <a:chOff x="5219175" y="1288775"/>
            <a:chExt cx="1721050" cy="2975050"/>
          </a:xfrm>
        </p:grpSpPr>
        <p:sp>
          <p:nvSpPr>
            <p:cNvPr id="105" name="Google Shape;105;p11"/>
            <p:cNvSpPr/>
            <p:nvPr/>
          </p:nvSpPr>
          <p:spPr>
            <a:xfrm>
              <a:off x="5219175" y="1288775"/>
              <a:ext cx="1721050" cy="2327975"/>
            </a:xfrm>
            <a:custGeom>
              <a:avLst/>
              <a:gdLst/>
              <a:ahLst/>
              <a:cxnLst/>
              <a:rect l="l" t="t" r="r" b="b"/>
              <a:pathLst>
                <a:path w="68842" h="93119" extrusionOk="0">
                  <a:moveTo>
                    <a:pt x="45765" y="1497"/>
                  </a:moveTo>
                  <a:lnTo>
                    <a:pt x="45765" y="1497"/>
                  </a:lnTo>
                  <a:cubicBezTo>
                    <a:pt x="44669" y="3894"/>
                    <a:pt x="44190" y="6565"/>
                    <a:pt x="43825" y="9167"/>
                  </a:cubicBezTo>
                  <a:cubicBezTo>
                    <a:pt x="43391" y="12248"/>
                    <a:pt x="43049" y="15352"/>
                    <a:pt x="42729" y="18434"/>
                  </a:cubicBezTo>
                  <a:cubicBezTo>
                    <a:pt x="42090" y="24551"/>
                    <a:pt x="41588" y="30691"/>
                    <a:pt x="41131" y="36808"/>
                  </a:cubicBezTo>
                  <a:cubicBezTo>
                    <a:pt x="40675" y="42971"/>
                    <a:pt x="40264" y="49134"/>
                    <a:pt x="39785" y="55297"/>
                  </a:cubicBezTo>
                  <a:cubicBezTo>
                    <a:pt x="39305" y="61414"/>
                    <a:pt x="38780" y="67554"/>
                    <a:pt x="38118" y="73648"/>
                  </a:cubicBezTo>
                  <a:cubicBezTo>
                    <a:pt x="37639" y="78008"/>
                    <a:pt x="37068" y="82367"/>
                    <a:pt x="36406" y="86727"/>
                  </a:cubicBezTo>
                  <a:cubicBezTo>
                    <a:pt x="36726" y="82048"/>
                    <a:pt x="36749" y="77346"/>
                    <a:pt x="36566" y="72667"/>
                  </a:cubicBezTo>
                  <a:cubicBezTo>
                    <a:pt x="36521" y="71548"/>
                    <a:pt x="36475" y="70430"/>
                    <a:pt x="36406" y="69288"/>
                  </a:cubicBezTo>
                  <a:cubicBezTo>
                    <a:pt x="36429" y="64267"/>
                    <a:pt x="36475" y="59223"/>
                    <a:pt x="36543" y="54178"/>
                  </a:cubicBezTo>
                  <a:cubicBezTo>
                    <a:pt x="36658" y="47559"/>
                    <a:pt x="36772" y="40939"/>
                    <a:pt x="36954" y="34320"/>
                  </a:cubicBezTo>
                  <a:cubicBezTo>
                    <a:pt x="37114" y="27906"/>
                    <a:pt x="37183" y="21424"/>
                    <a:pt x="38415" y="15101"/>
                  </a:cubicBezTo>
                  <a:cubicBezTo>
                    <a:pt x="39009" y="12111"/>
                    <a:pt x="39830" y="9098"/>
                    <a:pt x="41268" y="6405"/>
                  </a:cubicBezTo>
                  <a:cubicBezTo>
                    <a:pt x="42295" y="4533"/>
                    <a:pt x="43756" y="2433"/>
                    <a:pt x="45765" y="1497"/>
                  </a:cubicBezTo>
                  <a:close/>
                  <a:moveTo>
                    <a:pt x="15133" y="3460"/>
                  </a:moveTo>
                  <a:lnTo>
                    <a:pt x="15133" y="3460"/>
                  </a:lnTo>
                  <a:cubicBezTo>
                    <a:pt x="14859" y="6085"/>
                    <a:pt x="15270" y="8779"/>
                    <a:pt x="15750" y="11358"/>
                  </a:cubicBezTo>
                  <a:cubicBezTo>
                    <a:pt x="16320" y="14417"/>
                    <a:pt x="16982" y="17452"/>
                    <a:pt x="17667" y="20488"/>
                  </a:cubicBezTo>
                  <a:cubicBezTo>
                    <a:pt x="19014" y="26491"/>
                    <a:pt x="20520" y="32448"/>
                    <a:pt x="22049" y="38406"/>
                  </a:cubicBezTo>
                  <a:cubicBezTo>
                    <a:pt x="23579" y="44386"/>
                    <a:pt x="25154" y="50366"/>
                    <a:pt x="26683" y="56369"/>
                  </a:cubicBezTo>
                  <a:cubicBezTo>
                    <a:pt x="28189" y="62304"/>
                    <a:pt x="29650" y="68284"/>
                    <a:pt x="30974" y="74287"/>
                  </a:cubicBezTo>
                  <a:cubicBezTo>
                    <a:pt x="31910" y="78578"/>
                    <a:pt x="32777" y="82892"/>
                    <a:pt x="33530" y="87229"/>
                  </a:cubicBezTo>
                  <a:cubicBezTo>
                    <a:pt x="32161" y="83189"/>
                    <a:pt x="30769" y="79149"/>
                    <a:pt x="29422" y="75109"/>
                  </a:cubicBezTo>
                  <a:cubicBezTo>
                    <a:pt x="27322" y="68855"/>
                    <a:pt x="25268" y="62601"/>
                    <a:pt x="23259" y="56324"/>
                  </a:cubicBezTo>
                  <a:cubicBezTo>
                    <a:pt x="21228" y="50024"/>
                    <a:pt x="19242" y="43724"/>
                    <a:pt x="17279" y="37402"/>
                  </a:cubicBezTo>
                  <a:cubicBezTo>
                    <a:pt x="15384" y="31262"/>
                    <a:pt x="13376" y="25099"/>
                    <a:pt x="12531" y="18708"/>
                  </a:cubicBezTo>
                  <a:cubicBezTo>
                    <a:pt x="12120" y="15695"/>
                    <a:pt x="11938" y="12568"/>
                    <a:pt x="12440" y="9555"/>
                  </a:cubicBezTo>
                  <a:cubicBezTo>
                    <a:pt x="12828" y="7455"/>
                    <a:pt x="13513" y="5013"/>
                    <a:pt x="15133" y="3460"/>
                  </a:cubicBezTo>
                  <a:close/>
                  <a:moveTo>
                    <a:pt x="47702" y="1001"/>
                  </a:moveTo>
                  <a:cubicBezTo>
                    <a:pt x="48631" y="1001"/>
                    <a:pt x="49488" y="1406"/>
                    <a:pt x="50102" y="2182"/>
                  </a:cubicBezTo>
                  <a:cubicBezTo>
                    <a:pt x="50923" y="3209"/>
                    <a:pt x="51220" y="4602"/>
                    <a:pt x="51517" y="5834"/>
                  </a:cubicBezTo>
                  <a:cubicBezTo>
                    <a:pt x="52179" y="8619"/>
                    <a:pt x="52567" y="11472"/>
                    <a:pt x="52704" y="14325"/>
                  </a:cubicBezTo>
                  <a:cubicBezTo>
                    <a:pt x="53023" y="20100"/>
                    <a:pt x="52453" y="25898"/>
                    <a:pt x="51631" y="31604"/>
                  </a:cubicBezTo>
                  <a:cubicBezTo>
                    <a:pt x="50741" y="37790"/>
                    <a:pt x="49645" y="43975"/>
                    <a:pt x="48504" y="50115"/>
                  </a:cubicBezTo>
                  <a:cubicBezTo>
                    <a:pt x="47294" y="56620"/>
                    <a:pt x="45925" y="63080"/>
                    <a:pt x="44213" y="69471"/>
                  </a:cubicBezTo>
                  <a:cubicBezTo>
                    <a:pt x="42524" y="75794"/>
                    <a:pt x="40492" y="82002"/>
                    <a:pt x="38004" y="88051"/>
                  </a:cubicBezTo>
                  <a:cubicBezTo>
                    <a:pt x="37981" y="88096"/>
                    <a:pt x="37981" y="88119"/>
                    <a:pt x="37959" y="88165"/>
                  </a:cubicBezTo>
                  <a:cubicBezTo>
                    <a:pt x="37616" y="88758"/>
                    <a:pt x="37251" y="89375"/>
                    <a:pt x="36931" y="89991"/>
                  </a:cubicBezTo>
                  <a:cubicBezTo>
                    <a:pt x="37183" y="88439"/>
                    <a:pt x="37411" y="86910"/>
                    <a:pt x="37639" y="85357"/>
                  </a:cubicBezTo>
                  <a:cubicBezTo>
                    <a:pt x="38073" y="82322"/>
                    <a:pt x="38484" y="79286"/>
                    <a:pt x="38826" y="76250"/>
                  </a:cubicBezTo>
                  <a:cubicBezTo>
                    <a:pt x="39534" y="70133"/>
                    <a:pt x="40104" y="64016"/>
                    <a:pt x="40583" y="57899"/>
                  </a:cubicBezTo>
                  <a:cubicBezTo>
                    <a:pt x="41063" y="51804"/>
                    <a:pt x="41497" y="45710"/>
                    <a:pt x="41930" y="39593"/>
                  </a:cubicBezTo>
                  <a:cubicBezTo>
                    <a:pt x="42387" y="33476"/>
                    <a:pt x="42843" y="27336"/>
                    <a:pt x="43437" y="21218"/>
                  </a:cubicBezTo>
                  <a:cubicBezTo>
                    <a:pt x="43733" y="18160"/>
                    <a:pt x="44053" y="15101"/>
                    <a:pt x="44395" y="12043"/>
                  </a:cubicBezTo>
                  <a:cubicBezTo>
                    <a:pt x="44761" y="8961"/>
                    <a:pt x="45126" y="5834"/>
                    <a:pt x="46107" y="2867"/>
                  </a:cubicBezTo>
                  <a:cubicBezTo>
                    <a:pt x="46313" y="2273"/>
                    <a:pt x="46541" y="1703"/>
                    <a:pt x="46769" y="1132"/>
                  </a:cubicBezTo>
                  <a:cubicBezTo>
                    <a:pt x="46838" y="1109"/>
                    <a:pt x="46883" y="1087"/>
                    <a:pt x="46952" y="1087"/>
                  </a:cubicBezTo>
                  <a:cubicBezTo>
                    <a:pt x="47205" y="1029"/>
                    <a:pt x="47456" y="1001"/>
                    <a:pt x="47702" y="1001"/>
                  </a:cubicBezTo>
                  <a:close/>
                  <a:moveTo>
                    <a:pt x="17775" y="2219"/>
                  </a:moveTo>
                  <a:cubicBezTo>
                    <a:pt x="18347" y="2219"/>
                    <a:pt x="18918" y="2385"/>
                    <a:pt x="19447" y="2730"/>
                  </a:cubicBezTo>
                  <a:cubicBezTo>
                    <a:pt x="20566" y="3460"/>
                    <a:pt x="21273" y="4670"/>
                    <a:pt x="21958" y="5743"/>
                  </a:cubicBezTo>
                  <a:cubicBezTo>
                    <a:pt x="23487" y="8162"/>
                    <a:pt x="24766" y="10742"/>
                    <a:pt x="25816" y="13412"/>
                  </a:cubicBezTo>
                  <a:cubicBezTo>
                    <a:pt x="27961" y="18776"/>
                    <a:pt x="29262" y="24437"/>
                    <a:pt x="30312" y="30120"/>
                  </a:cubicBezTo>
                  <a:cubicBezTo>
                    <a:pt x="31453" y="36260"/>
                    <a:pt x="32412" y="42469"/>
                    <a:pt x="33279" y="48654"/>
                  </a:cubicBezTo>
                  <a:cubicBezTo>
                    <a:pt x="34192" y="54909"/>
                    <a:pt x="34923" y="61208"/>
                    <a:pt x="35356" y="67508"/>
                  </a:cubicBezTo>
                  <a:cubicBezTo>
                    <a:pt x="35356" y="67850"/>
                    <a:pt x="35356" y="68170"/>
                    <a:pt x="35356" y="68512"/>
                  </a:cubicBezTo>
                  <a:cubicBezTo>
                    <a:pt x="35311" y="75246"/>
                    <a:pt x="35311" y="82002"/>
                    <a:pt x="35334" y="88736"/>
                  </a:cubicBezTo>
                  <a:cubicBezTo>
                    <a:pt x="35334" y="89078"/>
                    <a:pt x="35334" y="89397"/>
                    <a:pt x="35334" y="89740"/>
                  </a:cubicBezTo>
                  <a:cubicBezTo>
                    <a:pt x="35311" y="90196"/>
                    <a:pt x="35265" y="90676"/>
                    <a:pt x="35242" y="91132"/>
                  </a:cubicBezTo>
                  <a:cubicBezTo>
                    <a:pt x="34946" y="89261"/>
                    <a:pt x="34603" y="87389"/>
                    <a:pt x="34261" y="85540"/>
                  </a:cubicBezTo>
                  <a:cubicBezTo>
                    <a:pt x="33713" y="82504"/>
                    <a:pt x="33120" y="79514"/>
                    <a:pt x="32481" y="76501"/>
                  </a:cubicBezTo>
                  <a:cubicBezTo>
                    <a:pt x="31202" y="70498"/>
                    <a:pt x="29764" y="64518"/>
                    <a:pt x="28281" y="58561"/>
                  </a:cubicBezTo>
                  <a:cubicBezTo>
                    <a:pt x="26774" y="52626"/>
                    <a:pt x="25222" y="46714"/>
                    <a:pt x="23693" y="40803"/>
                  </a:cubicBezTo>
                  <a:cubicBezTo>
                    <a:pt x="22141" y="34845"/>
                    <a:pt x="20634" y="28888"/>
                    <a:pt x="19242" y="22908"/>
                  </a:cubicBezTo>
                  <a:cubicBezTo>
                    <a:pt x="18534" y="19917"/>
                    <a:pt x="17849" y="16904"/>
                    <a:pt x="17210" y="13914"/>
                  </a:cubicBezTo>
                  <a:cubicBezTo>
                    <a:pt x="16571" y="10856"/>
                    <a:pt x="15909" y="7797"/>
                    <a:pt x="15887" y="4647"/>
                  </a:cubicBezTo>
                  <a:cubicBezTo>
                    <a:pt x="15887" y="4031"/>
                    <a:pt x="15932" y="3415"/>
                    <a:pt x="15955" y="2798"/>
                  </a:cubicBezTo>
                  <a:cubicBezTo>
                    <a:pt x="16023" y="2776"/>
                    <a:pt x="16069" y="2730"/>
                    <a:pt x="16115" y="2684"/>
                  </a:cubicBezTo>
                  <a:cubicBezTo>
                    <a:pt x="16646" y="2379"/>
                    <a:pt x="17212" y="2219"/>
                    <a:pt x="17775" y="2219"/>
                  </a:cubicBezTo>
                  <a:close/>
                  <a:moveTo>
                    <a:pt x="60268" y="67227"/>
                  </a:moveTo>
                  <a:cubicBezTo>
                    <a:pt x="62094" y="67227"/>
                    <a:pt x="63897" y="67793"/>
                    <a:pt x="65303" y="69060"/>
                  </a:cubicBezTo>
                  <a:cubicBezTo>
                    <a:pt x="65509" y="69243"/>
                    <a:pt x="65691" y="69448"/>
                    <a:pt x="65851" y="69654"/>
                  </a:cubicBezTo>
                  <a:cubicBezTo>
                    <a:pt x="61834" y="72735"/>
                    <a:pt x="57862" y="75908"/>
                    <a:pt x="53845" y="78989"/>
                  </a:cubicBezTo>
                  <a:cubicBezTo>
                    <a:pt x="49645" y="82230"/>
                    <a:pt x="45422" y="85449"/>
                    <a:pt x="41200" y="88644"/>
                  </a:cubicBezTo>
                  <a:cubicBezTo>
                    <a:pt x="39899" y="89649"/>
                    <a:pt x="38598" y="90607"/>
                    <a:pt x="37297" y="91612"/>
                  </a:cubicBezTo>
                  <a:cubicBezTo>
                    <a:pt x="37639" y="90881"/>
                    <a:pt x="37981" y="90174"/>
                    <a:pt x="38301" y="89443"/>
                  </a:cubicBezTo>
                  <a:cubicBezTo>
                    <a:pt x="38666" y="88804"/>
                    <a:pt x="39009" y="88165"/>
                    <a:pt x="39397" y="87549"/>
                  </a:cubicBezTo>
                  <a:cubicBezTo>
                    <a:pt x="40994" y="84901"/>
                    <a:pt x="42706" y="82299"/>
                    <a:pt x="44509" y="79811"/>
                  </a:cubicBezTo>
                  <a:cubicBezTo>
                    <a:pt x="46335" y="77323"/>
                    <a:pt x="48230" y="74858"/>
                    <a:pt x="50307" y="72621"/>
                  </a:cubicBezTo>
                  <a:cubicBezTo>
                    <a:pt x="52361" y="70407"/>
                    <a:pt x="54735" y="68421"/>
                    <a:pt x="57680" y="67599"/>
                  </a:cubicBezTo>
                  <a:cubicBezTo>
                    <a:pt x="58520" y="67356"/>
                    <a:pt x="59397" y="67227"/>
                    <a:pt x="60268" y="67227"/>
                  </a:cubicBezTo>
                  <a:close/>
                  <a:moveTo>
                    <a:pt x="8086" y="67591"/>
                  </a:moveTo>
                  <a:cubicBezTo>
                    <a:pt x="14225" y="67591"/>
                    <a:pt x="18999" y="72480"/>
                    <a:pt x="22666" y="76889"/>
                  </a:cubicBezTo>
                  <a:cubicBezTo>
                    <a:pt x="26569" y="81591"/>
                    <a:pt x="30107" y="86681"/>
                    <a:pt x="33120" y="92022"/>
                  </a:cubicBezTo>
                  <a:cubicBezTo>
                    <a:pt x="30221" y="88530"/>
                    <a:pt x="27162" y="85198"/>
                    <a:pt x="23921" y="82048"/>
                  </a:cubicBezTo>
                  <a:cubicBezTo>
                    <a:pt x="20200" y="78373"/>
                    <a:pt x="16183" y="74972"/>
                    <a:pt x="11778" y="72119"/>
                  </a:cubicBezTo>
                  <a:cubicBezTo>
                    <a:pt x="10568" y="71320"/>
                    <a:pt x="9313" y="70589"/>
                    <a:pt x="8012" y="69882"/>
                  </a:cubicBezTo>
                  <a:cubicBezTo>
                    <a:pt x="6893" y="69288"/>
                    <a:pt x="5729" y="68695"/>
                    <a:pt x="4497" y="68353"/>
                  </a:cubicBezTo>
                  <a:cubicBezTo>
                    <a:pt x="5364" y="67942"/>
                    <a:pt x="6300" y="67713"/>
                    <a:pt x="7236" y="67622"/>
                  </a:cubicBezTo>
                  <a:cubicBezTo>
                    <a:pt x="7522" y="67601"/>
                    <a:pt x="7806" y="67591"/>
                    <a:pt x="8086" y="67591"/>
                  </a:cubicBezTo>
                  <a:close/>
                  <a:moveTo>
                    <a:pt x="47768" y="0"/>
                  </a:moveTo>
                  <a:cubicBezTo>
                    <a:pt x="46340" y="0"/>
                    <a:pt x="44865" y="703"/>
                    <a:pt x="43733" y="1612"/>
                  </a:cubicBezTo>
                  <a:cubicBezTo>
                    <a:pt x="41474" y="3415"/>
                    <a:pt x="40013" y="6268"/>
                    <a:pt x="39031" y="8938"/>
                  </a:cubicBezTo>
                  <a:cubicBezTo>
                    <a:pt x="37913" y="11906"/>
                    <a:pt x="37297" y="15056"/>
                    <a:pt x="36863" y="18206"/>
                  </a:cubicBezTo>
                  <a:cubicBezTo>
                    <a:pt x="36406" y="21447"/>
                    <a:pt x="36201" y="24734"/>
                    <a:pt x="36087" y="27998"/>
                  </a:cubicBezTo>
                  <a:cubicBezTo>
                    <a:pt x="35813" y="34731"/>
                    <a:pt x="35699" y="41464"/>
                    <a:pt x="35585" y="48175"/>
                  </a:cubicBezTo>
                  <a:cubicBezTo>
                    <a:pt x="35539" y="51485"/>
                    <a:pt x="35493" y="54772"/>
                    <a:pt x="35448" y="58058"/>
                  </a:cubicBezTo>
                  <a:cubicBezTo>
                    <a:pt x="35242" y="56210"/>
                    <a:pt x="35014" y="54361"/>
                    <a:pt x="34786" y="52512"/>
                  </a:cubicBezTo>
                  <a:cubicBezTo>
                    <a:pt x="33941" y="46030"/>
                    <a:pt x="32937" y="39570"/>
                    <a:pt x="31841" y="33110"/>
                  </a:cubicBezTo>
                  <a:cubicBezTo>
                    <a:pt x="30860" y="27267"/>
                    <a:pt x="29719" y="21424"/>
                    <a:pt x="27778" y="15809"/>
                  </a:cubicBezTo>
                  <a:cubicBezTo>
                    <a:pt x="26843" y="13047"/>
                    <a:pt x="25701" y="10354"/>
                    <a:pt x="24309" y="7774"/>
                  </a:cubicBezTo>
                  <a:cubicBezTo>
                    <a:pt x="23624" y="6496"/>
                    <a:pt x="22894" y="5241"/>
                    <a:pt x="22072" y="4054"/>
                  </a:cubicBezTo>
                  <a:cubicBezTo>
                    <a:pt x="21342" y="3027"/>
                    <a:pt x="20474" y="2000"/>
                    <a:pt x="19287" y="1497"/>
                  </a:cubicBezTo>
                  <a:cubicBezTo>
                    <a:pt x="18791" y="1288"/>
                    <a:pt x="18299" y="1195"/>
                    <a:pt x="17819" y="1195"/>
                  </a:cubicBezTo>
                  <a:cubicBezTo>
                    <a:pt x="15941" y="1195"/>
                    <a:pt x="14257" y="2632"/>
                    <a:pt x="13239" y="4214"/>
                  </a:cubicBezTo>
                  <a:cubicBezTo>
                    <a:pt x="11664" y="6656"/>
                    <a:pt x="11207" y="9829"/>
                    <a:pt x="11116" y="12682"/>
                  </a:cubicBezTo>
                  <a:cubicBezTo>
                    <a:pt x="11025" y="15855"/>
                    <a:pt x="11458" y="19027"/>
                    <a:pt x="12029" y="22154"/>
                  </a:cubicBezTo>
                  <a:cubicBezTo>
                    <a:pt x="12645" y="25373"/>
                    <a:pt x="13513" y="28545"/>
                    <a:pt x="14426" y="31672"/>
                  </a:cubicBezTo>
                  <a:cubicBezTo>
                    <a:pt x="16343" y="38132"/>
                    <a:pt x="18397" y="44546"/>
                    <a:pt x="20429" y="50960"/>
                  </a:cubicBezTo>
                  <a:cubicBezTo>
                    <a:pt x="22483" y="57419"/>
                    <a:pt x="24583" y="63856"/>
                    <a:pt x="26706" y="70293"/>
                  </a:cubicBezTo>
                  <a:cubicBezTo>
                    <a:pt x="28828" y="76684"/>
                    <a:pt x="30974" y="83075"/>
                    <a:pt x="33165" y="89466"/>
                  </a:cubicBezTo>
                  <a:cubicBezTo>
                    <a:pt x="33485" y="90402"/>
                    <a:pt x="33827" y="91360"/>
                    <a:pt x="34147" y="92319"/>
                  </a:cubicBezTo>
                  <a:cubicBezTo>
                    <a:pt x="33028" y="90082"/>
                    <a:pt x="31704" y="87937"/>
                    <a:pt x="30358" y="85837"/>
                  </a:cubicBezTo>
                  <a:cubicBezTo>
                    <a:pt x="28555" y="83029"/>
                    <a:pt x="26592" y="80336"/>
                    <a:pt x="24514" y="77711"/>
                  </a:cubicBezTo>
                  <a:cubicBezTo>
                    <a:pt x="20589" y="72804"/>
                    <a:pt x="15864" y="67394"/>
                    <a:pt x="9176" y="66709"/>
                  </a:cubicBezTo>
                  <a:cubicBezTo>
                    <a:pt x="8808" y="66673"/>
                    <a:pt x="8433" y="66654"/>
                    <a:pt x="8055" y="66654"/>
                  </a:cubicBezTo>
                  <a:cubicBezTo>
                    <a:pt x="5596" y="66654"/>
                    <a:pt x="3019" y="67462"/>
                    <a:pt x="1575" y="69540"/>
                  </a:cubicBezTo>
                  <a:cubicBezTo>
                    <a:pt x="0" y="71776"/>
                    <a:pt x="479" y="74835"/>
                    <a:pt x="1872" y="77026"/>
                  </a:cubicBezTo>
                  <a:cubicBezTo>
                    <a:pt x="3470" y="79560"/>
                    <a:pt x="6254" y="80975"/>
                    <a:pt x="8970" y="82048"/>
                  </a:cubicBezTo>
                  <a:cubicBezTo>
                    <a:pt x="11778" y="83166"/>
                    <a:pt x="14654" y="84148"/>
                    <a:pt x="17484" y="85266"/>
                  </a:cubicBezTo>
                  <a:cubicBezTo>
                    <a:pt x="22483" y="87275"/>
                    <a:pt x="27482" y="89626"/>
                    <a:pt x="31636" y="93118"/>
                  </a:cubicBezTo>
                  <a:lnTo>
                    <a:pt x="33188" y="93118"/>
                  </a:lnTo>
                  <a:cubicBezTo>
                    <a:pt x="29650" y="89945"/>
                    <a:pt x="25450" y="87594"/>
                    <a:pt x="21114" y="85677"/>
                  </a:cubicBezTo>
                  <a:cubicBezTo>
                    <a:pt x="18466" y="84513"/>
                    <a:pt x="15750" y="83509"/>
                    <a:pt x="13033" y="82504"/>
                  </a:cubicBezTo>
                  <a:cubicBezTo>
                    <a:pt x="10294" y="81500"/>
                    <a:pt x="7441" y="80633"/>
                    <a:pt x="5044" y="78921"/>
                  </a:cubicBezTo>
                  <a:cubicBezTo>
                    <a:pt x="2922" y="77391"/>
                    <a:pt x="1278" y="74858"/>
                    <a:pt x="1575" y="72142"/>
                  </a:cubicBezTo>
                  <a:cubicBezTo>
                    <a:pt x="1735" y="70818"/>
                    <a:pt x="2397" y="69813"/>
                    <a:pt x="3333" y="69060"/>
                  </a:cubicBezTo>
                  <a:cubicBezTo>
                    <a:pt x="3355" y="69083"/>
                    <a:pt x="3378" y="69083"/>
                    <a:pt x="3378" y="69083"/>
                  </a:cubicBezTo>
                  <a:cubicBezTo>
                    <a:pt x="4771" y="69311"/>
                    <a:pt x="6026" y="69928"/>
                    <a:pt x="7259" y="70567"/>
                  </a:cubicBezTo>
                  <a:cubicBezTo>
                    <a:pt x="8400" y="71183"/>
                    <a:pt x="9518" y="71822"/>
                    <a:pt x="10614" y="72507"/>
                  </a:cubicBezTo>
                  <a:cubicBezTo>
                    <a:pt x="12828" y="73876"/>
                    <a:pt x="14951" y="75406"/>
                    <a:pt x="16982" y="77049"/>
                  </a:cubicBezTo>
                  <a:cubicBezTo>
                    <a:pt x="20999" y="80290"/>
                    <a:pt x="24651" y="83965"/>
                    <a:pt x="28189" y="87731"/>
                  </a:cubicBezTo>
                  <a:cubicBezTo>
                    <a:pt x="29856" y="89512"/>
                    <a:pt x="31499" y="91338"/>
                    <a:pt x="33188" y="93118"/>
                  </a:cubicBezTo>
                  <a:lnTo>
                    <a:pt x="36794" y="93118"/>
                  </a:lnTo>
                  <a:cubicBezTo>
                    <a:pt x="40378" y="90562"/>
                    <a:pt x="43870" y="87845"/>
                    <a:pt x="47363" y="85175"/>
                  </a:cubicBezTo>
                  <a:cubicBezTo>
                    <a:pt x="51562" y="81979"/>
                    <a:pt x="55740" y="78761"/>
                    <a:pt x="59917" y="75520"/>
                  </a:cubicBezTo>
                  <a:cubicBezTo>
                    <a:pt x="62085" y="73853"/>
                    <a:pt x="64276" y="72164"/>
                    <a:pt x="66422" y="70453"/>
                  </a:cubicBezTo>
                  <a:cubicBezTo>
                    <a:pt x="67472" y="72301"/>
                    <a:pt x="67403" y="74607"/>
                    <a:pt x="66764" y="76707"/>
                  </a:cubicBezTo>
                  <a:cubicBezTo>
                    <a:pt x="65144" y="82139"/>
                    <a:pt x="60168" y="85700"/>
                    <a:pt x="55169" y="87754"/>
                  </a:cubicBezTo>
                  <a:cubicBezTo>
                    <a:pt x="52293" y="88941"/>
                    <a:pt x="49326" y="89786"/>
                    <a:pt x="46358" y="90653"/>
                  </a:cubicBezTo>
                  <a:cubicBezTo>
                    <a:pt x="43574" y="91475"/>
                    <a:pt x="40812" y="92296"/>
                    <a:pt x="38027" y="93118"/>
                  </a:cubicBezTo>
                  <a:lnTo>
                    <a:pt x="41656" y="93118"/>
                  </a:lnTo>
                  <a:cubicBezTo>
                    <a:pt x="42683" y="92798"/>
                    <a:pt x="43711" y="92502"/>
                    <a:pt x="44738" y="92205"/>
                  </a:cubicBezTo>
                  <a:cubicBezTo>
                    <a:pt x="47933" y="91269"/>
                    <a:pt x="51152" y="90402"/>
                    <a:pt x="54256" y="89215"/>
                  </a:cubicBezTo>
                  <a:cubicBezTo>
                    <a:pt x="59688" y="87161"/>
                    <a:pt x="65029" y="83805"/>
                    <a:pt x="67335" y="78213"/>
                  </a:cubicBezTo>
                  <a:cubicBezTo>
                    <a:pt x="68430" y="75588"/>
                    <a:pt x="68841" y="72279"/>
                    <a:pt x="67266" y="69768"/>
                  </a:cubicBezTo>
                  <a:cubicBezTo>
                    <a:pt x="67221" y="69699"/>
                    <a:pt x="67175" y="69631"/>
                    <a:pt x="67129" y="69562"/>
                  </a:cubicBezTo>
                  <a:cubicBezTo>
                    <a:pt x="67084" y="69425"/>
                    <a:pt x="66992" y="69288"/>
                    <a:pt x="66878" y="69220"/>
                  </a:cubicBezTo>
                  <a:cubicBezTo>
                    <a:pt x="65372" y="67303"/>
                    <a:pt x="62952" y="66230"/>
                    <a:pt x="60556" y="66161"/>
                  </a:cubicBezTo>
                  <a:cubicBezTo>
                    <a:pt x="60480" y="66160"/>
                    <a:pt x="60406" y="66159"/>
                    <a:pt x="60331" y="66159"/>
                  </a:cubicBezTo>
                  <a:cubicBezTo>
                    <a:pt x="53832" y="66159"/>
                    <a:pt x="49307" y="72012"/>
                    <a:pt x="45696" y="76661"/>
                  </a:cubicBezTo>
                  <a:cubicBezTo>
                    <a:pt x="43893" y="78989"/>
                    <a:pt x="42181" y="81409"/>
                    <a:pt x="40583" y="83897"/>
                  </a:cubicBezTo>
                  <a:cubicBezTo>
                    <a:pt x="41839" y="80610"/>
                    <a:pt x="42934" y="77277"/>
                    <a:pt x="43939" y="73922"/>
                  </a:cubicBezTo>
                  <a:cubicBezTo>
                    <a:pt x="45856" y="67440"/>
                    <a:pt x="47363" y="60866"/>
                    <a:pt x="48686" y="54247"/>
                  </a:cubicBezTo>
                  <a:cubicBezTo>
                    <a:pt x="49965" y="47833"/>
                    <a:pt x="51083" y="41396"/>
                    <a:pt x="52110" y="34914"/>
                  </a:cubicBezTo>
                  <a:cubicBezTo>
                    <a:pt x="53046" y="29070"/>
                    <a:pt x="53822" y="23181"/>
                    <a:pt x="53799" y="17247"/>
                  </a:cubicBezTo>
                  <a:cubicBezTo>
                    <a:pt x="53777" y="14325"/>
                    <a:pt x="53571" y="11404"/>
                    <a:pt x="53092" y="8528"/>
                  </a:cubicBezTo>
                  <a:cubicBezTo>
                    <a:pt x="52841" y="7090"/>
                    <a:pt x="52544" y="5674"/>
                    <a:pt x="52156" y="4282"/>
                  </a:cubicBezTo>
                  <a:cubicBezTo>
                    <a:pt x="51791" y="3072"/>
                    <a:pt x="51311" y="1817"/>
                    <a:pt x="50330" y="972"/>
                  </a:cubicBezTo>
                  <a:cubicBezTo>
                    <a:pt x="49560" y="282"/>
                    <a:pt x="48673" y="0"/>
                    <a:pt x="47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5903350" y="3616725"/>
              <a:ext cx="386925" cy="405150"/>
            </a:xfrm>
            <a:custGeom>
              <a:avLst/>
              <a:gdLst/>
              <a:ahLst/>
              <a:cxnLst/>
              <a:rect l="l" t="t" r="r" b="b"/>
              <a:pathLst>
                <a:path w="15477" h="16206" extrusionOk="0">
                  <a:moveTo>
                    <a:pt x="1" y="0"/>
                  </a:moveTo>
                  <a:lnTo>
                    <a:pt x="1" y="16206"/>
                  </a:lnTo>
                  <a:lnTo>
                    <a:pt x="15476" y="16206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5903350" y="4141700"/>
              <a:ext cx="386925" cy="122125"/>
            </a:xfrm>
            <a:custGeom>
              <a:avLst/>
              <a:gdLst/>
              <a:ahLst/>
              <a:cxnLst/>
              <a:rect l="l" t="t" r="r" b="b"/>
              <a:pathLst>
                <a:path w="15477" h="4885" extrusionOk="0">
                  <a:moveTo>
                    <a:pt x="1" y="0"/>
                  </a:moveTo>
                  <a:cubicBezTo>
                    <a:pt x="1" y="2694"/>
                    <a:pt x="2192" y="4885"/>
                    <a:pt x="4885" y="4885"/>
                  </a:cubicBezTo>
                  <a:lnTo>
                    <a:pt x="10592" y="4885"/>
                  </a:lnTo>
                  <a:cubicBezTo>
                    <a:pt x="13285" y="4885"/>
                    <a:pt x="15476" y="2694"/>
                    <a:pt x="15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5903350" y="4053250"/>
              <a:ext cx="386925" cy="57075"/>
            </a:xfrm>
            <a:custGeom>
              <a:avLst/>
              <a:gdLst/>
              <a:ahLst/>
              <a:cxnLst/>
              <a:rect l="l" t="t" r="r" b="b"/>
              <a:pathLst>
                <a:path w="15477" h="2283" extrusionOk="0">
                  <a:moveTo>
                    <a:pt x="1" y="0"/>
                  </a:moveTo>
                  <a:lnTo>
                    <a:pt x="1" y="2283"/>
                  </a:lnTo>
                  <a:lnTo>
                    <a:pt x="15476" y="2283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9" name="Google Shape;109;p11"/>
          <p:cNvCxnSpPr/>
          <p:nvPr/>
        </p:nvCxnSpPr>
        <p:spPr>
          <a:xfrm>
            <a:off x="362400" y="4605525"/>
            <a:ext cx="8419200" cy="0"/>
          </a:xfrm>
          <a:prstGeom prst="straightConnector1">
            <a:avLst/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" name="Google Shape;110;p11"/>
          <p:cNvGrpSpPr/>
          <p:nvPr/>
        </p:nvGrpSpPr>
        <p:grpSpPr>
          <a:xfrm>
            <a:off x="8512600" y="1951725"/>
            <a:ext cx="1721050" cy="2975050"/>
            <a:chOff x="5219175" y="1288775"/>
            <a:chExt cx="1721050" cy="2975050"/>
          </a:xfrm>
        </p:grpSpPr>
        <p:sp>
          <p:nvSpPr>
            <p:cNvPr id="111" name="Google Shape;111;p11"/>
            <p:cNvSpPr/>
            <p:nvPr/>
          </p:nvSpPr>
          <p:spPr>
            <a:xfrm>
              <a:off x="5219175" y="1288775"/>
              <a:ext cx="1721050" cy="2327975"/>
            </a:xfrm>
            <a:custGeom>
              <a:avLst/>
              <a:gdLst/>
              <a:ahLst/>
              <a:cxnLst/>
              <a:rect l="l" t="t" r="r" b="b"/>
              <a:pathLst>
                <a:path w="68842" h="93119" extrusionOk="0">
                  <a:moveTo>
                    <a:pt x="45765" y="1497"/>
                  </a:moveTo>
                  <a:lnTo>
                    <a:pt x="45765" y="1497"/>
                  </a:lnTo>
                  <a:cubicBezTo>
                    <a:pt x="44669" y="3894"/>
                    <a:pt x="44190" y="6565"/>
                    <a:pt x="43825" y="9167"/>
                  </a:cubicBezTo>
                  <a:cubicBezTo>
                    <a:pt x="43391" y="12248"/>
                    <a:pt x="43049" y="15352"/>
                    <a:pt x="42729" y="18434"/>
                  </a:cubicBezTo>
                  <a:cubicBezTo>
                    <a:pt x="42090" y="24551"/>
                    <a:pt x="41588" y="30691"/>
                    <a:pt x="41131" y="36808"/>
                  </a:cubicBezTo>
                  <a:cubicBezTo>
                    <a:pt x="40675" y="42971"/>
                    <a:pt x="40264" y="49134"/>
                    <a:pt x="39785" y="55297"/>
                  </a:cubicBezTo>
                  <a:cubicBezTo>
                    <a:pt x="39305" y="61414"/>
                    <a:pt x="38780" y="67554"/>
                    <a:pt x="38118" y="73648"/>
                  </a:cubicBezTo>
                  <a:cubicBezTo>
                    <a:pt x="37639" y="78008"/>
                    <a:pt x="37068" y="82367"/>
                    <a:pt x="36406" y="86727"/>
                  </a:cubicBezTo>
                  <a:cubicBezTo>
                    <a:pt x="36726" y="82048"/>
                    <a:pt x="36749" y="77346"/>
                    <a:pt x="36566" y="72667"/>
                  </a:cubicBezTo>
                  <a:cubicBezTo>
                    <a:pt x="36521" y="71548"/>
                    <a:pt x="36475" y="70430"/>
                    <a:pt x="36406" y="69288"/>
                  </a:cubicBezTo>
                  <a:cubicBezTo>
                    <a:pt x="36429" y="64267"/>
                    <a:pt x="36475" y="59223"/>
                    <a:pt x="36543" y="54178"/>
                  </a:cubicBezTo>
                  <a:cubicBezTo>
                    <a:pt x="36658" y="47559"/>
                    <a:pt x="36772" y="40939"/>
                    <a:pt x="36954" y="34320"/>
                  </a:cubicBezTo>
                  <a:cubicBezTo>
                    <a:pt x="37114" y="27906"/>
                    <a:pt x="37183" y="21424"/>
                    <a:pt x="38415" y="15101"/>
                  </a:cubicBezTo>
                  <a:cubicBezTo>
                    <a:pt x="39009" y="12111"/>
                    <a:pt x="39830" y="9098"/>
                    <a:pt x="41268" y="6405"/>
                  </a:cubicBezTo>
                  <a:cubicBezTo>
                    <a:pt x="42295" y="4533"/>
                    <a:pt x="43756" y="2433"/>
                    <a:pt x="45765" y="1497"/>
                  </a:cubicBezTo>
                  <a:close/>
                  <a:moveTo>
                    <a:pt x="15133" y="3460"/>
                  </a:moveTo>
                  <a:lnTo>
                    <a:pt x="15133" y="3460"/>
                  </a:lnTo>
                  <a:cubicBezTo>
                    <a:pt x="14859" y="6085"/>
                    <a:pt x="15270" y="8779"/>
                    <a:pt x="15750" y="11358"/>
                  </a:cubicBezTo>
                  <a:cubicBezTo>
                    <a:pt x="16320" y="14417"/>
                    <a:pt x="16982" y="17452"/>
                    <a:pt x="17667" y="20488"/>
                  </a:cubicBezTo>
                  <a:cubicBezTo>
                    <a:pt x="19014" y="26491"/>
                    <a:pt x="20520" y="32448"/>
                    <a:pt x="22049" y="38406"/>
                  </a:cubicBezTo>
                  <a:cubicBezTo>
                    <a:pt x="23579" y="44386"/>
                    <a:pt x="25154" y="50366"/>
                    <a:pt x="26683" y="56369"/>
                  </a:cubicBezTo>
                  <a:cubicBezTo>
                    <a:pt x="28189" y="62304"/>
                    <a:pt x="29650" y="68284"/>
                    <a:pt x="30974" y="74287"/>
                  </a:cubicBezTo>
                  <a:cubicBezTo>
                    <a:pt x="31910" y="78578"/>
                    <a:pt x="32777" y="82892"/>
                    <a:pt x="33530" y="87229"/>
                  </a:cubicBezTo>
                  <a:cubicBezTo>
                    <a:pt x="32161" y="83189"/>
                    <a:pt x="30769" y="79149"/>
                    <a:pt x="29422" y="75109"/>
                  </a:cubicBezTo>
                  <a:cubicBezTo>
                    <a:pt x="27322" y="68855"/>
                    <a:pt x="25268" y="62601"/>
                    <a:pt x="23259" y="56324"/>
                  </a:cubicBezTo>
                  <a:cubicBezTo>
                    <a:pt x="21228" y="50024"/>
                    <a:pt x="19242" y="43724"/>
                    <a:pt x="17279" y="37402"/>
                  </a:cubicBezTo>
                  <a:cubicBezTo>
                    <a:pt x="15384" y="31262"/>
                    <a:pt x="13376" y="25099"/>
                    <a:pt x="12531" y="18708"/>
                  </a:cubicBezTo>
                  <a:cubicBezTo>
                    <a:pt x="12120" y="15695"/>
                    <a:pt x="11938" y="12568"/>
                    <a:pt x="12440" y="9555"/>
                  </a:cubicBezTo>
                  <a:cubicBezTo>
                    <a:pt x="12828" y="7455"/>
                    <a:pt x="13513" y="5013"/>
                    <a:pt x="15133" y="3460"/>
                  </a:cubicBezTo>
                  <a:close/>
                  <a:moveTo>
                    <a:pt x="47702" y="1001"/>
                  </a:moveTo>
                  <a:cubicBezTo>
                    <a:pt x="48631" y="1001"/>
                    <a:pt x="49488" y="1406"/>
                    <a:pt x="50102" y="2182"/>
                  </a:cubicBezTo>
                  <a:cubicBezTo>
                    <a:pt x="50923" y="3209"/>
                    <a:pt x="51220" y="4602"/>
                    <a:pt x="51517" y="5834"/>
                  </a:cubicBezTo>
                  <a:cubicBezTo>
                    <a:pt x="52179" y="8619"/>
                    <a:pt x="52567" y="11472"/>
                    <a:pt x="52704" y="14325"/>
                  </a:cubicBezTo>
                  <a:cubicBezTo>
                    <a:pt x="53023" y="20100"/>
                    <a:pt x="52453" y="25898"/>
                    <a:pt x="51631" y="31604"/>
                  </a:cubicBezTo>
                  <a:cubicBezTo>
                    <a:pt x="50741" y="37790"/>
                    <a:pt x="49645" y="43975"/>
                    <a:pt x="48504" y="50115"/>
                  </a:cubicBezTo>
                  <a:cubicBezTo>
                    <a:pt x="47294" y="56620"/>
                    <a:pt x="45925" y="63080"/>
                    <a:pt x="44213" y="69471"/>
                  </a:cubicBezTo>
                  <a:cubicBezTo>
                    <a:pt x="42524" y="75794"/>
                    <a:pt x="40492" y="82002"/>
                    <a:pt x="38004" y="88051"/>
                  </a:cubicBezTo>
                  <a:cubicBezTo>
                    <a:pt x="37981" y="88096"/>
                    <a:pt x="37981" y="88119"/>
                    <a:pt x="37959" y="88165"/>
                  </a:cubicBezTo>
                  <a:cubicBezTo>
                    <a:pt x="37616" y="88758"/>
                    <a:pt x="37251" y="89375"/>
                    <a:pt x="36931" y="89991"/>
                  </a:cubicBezTo>
                  <a:cubicBezTo>
                    <a:pt x="37183" y="88439"/>
                    <a:pt x="37411" y="86910"/>
                    <a:pt x="37639" y="85357"/>
                  </a:cubicBezTo>
                  <a:cubicBezTo>
                    <a:pt x="38073" y="82322"/>
                    <a:pt x="38484" y="79286"/>
                    <a:pt x="38826" y="76250"/>
                  </a:cubicBezTo>
                  <a:cubicBezTo>
                    <a:pt x="39534" y="70133"/>
                    <a:pt x="40104" y="64016"/>
                    <a:pt x="40583" y="57899"/>
                  </a:cubicBezTo>
                  <a:cubicBezTo>
                    <a:pt x="41063" y="51804"/>
                    <a:pt x="41497" y="45710"/>
                    <a:pt x="41930" y="39593"/>
                  </a:cubicBezTo>
                  <a:cubicBezTo>
                    <a:pt x="42387" y="33476"/>
                    <a:pt x="42843" y="27336"/>
                    <a:pt x="43437" y="21218"/>
                  </a:cubicBezTo>
                  <a:cubicBezTo>
                    <a:pt x="43733" y="18160"/>
                    <a:pt x="44053" y="15101"/>
                    <a:pt x="44395" y="12043"/>
                  </a:cubicBezTo>
                  <a:cubicBezTo>
                    <a:pt x="44761" y="8961"/>
                    <a:pt x="45126" y="5834"/>
                    <a:pt x="46107" y="2867"/>
                  </a:cubicBezTo>
                  <a:cubicBezTo>
                    <a:pt x="46313" y="2273"/>
                    <a:pt x="46541" y="1703"/>
                    <a:pt x="46769" y="1132"/>
                  </a:cubicBezTo>
                  <a:cubicBezTo>
                    <a:pt x="46838" y="1109"/>
                    <a:pt x="46883" y="1087"/>
                    <a:pt x="46952" y="1087"/>
                  </a:cubicBezTo>
                  <a:cubicBezTo>
                    <a:pt x="47205" y="1029"/>
                    <a:pt x="47456" y="1001"/>
                    <a:pt x="47702" y="1001"/>
                  </a:cubicBezTo>
                  <a:close/>
                  <a:moveTo>
                    <a:pt x="17775" y="2219"/>
                  </a:moveTo>
                  <a:cubicBezTo>
                    <a:pt x="18347" y="2219"/>
                    <a:pt x="18918" y="2385"/>
                    <a:pt x="19447" y="2730"/>
                  </a:cubicBezTo>
                  <a:cubicBezTo>
                    <a:pt x="20566" y="3460"/>
                    <a:pt x="21273" y="4670"/>
                    <a:pt x="21958" y="5743"/>
                  </a:cubicBezTo>
                  <a:cubicBezTo>
                    <a:pt x="23487" y="8162"/>
                    <a:pt x="24766" y="10742"/>
                    <a:pt x="25816" y="13412"/>
                  </a:cubicBezTo>
                  <a:cubicBezTo>
                    <a:pt x="27961" y="18776"/>
                    <a:pt x="29262" y="24437"/>
                    <a:pt x="30312" y="30120"/>
                  </a:cubicBezTo>
                  <a:cubicBezTo>
                    <a:pt x="31453" y="36260"/>
                    <a:pt x="32412" y="42469"/>
                    <a:pt x="33279" y="48654"/>
                  </a:cubicBezTo>
                  <a:cubicBezTo>
                    <a:pt x="34192" y="54909"/>
                    <a:pt x="34923" y="61208"/>
                    <a:pt x="35356" y="67508"/>
                  </a:cubicBezTo>
                  <a:cubicBezTo>
                    <a:pt x="35356" y="67850"/>
                    <a:pt x="35356" y="68170"/>
                    <a:pt x="35356" y="68512"/>
                  </a:cubicBezTo>
                  <a:cubicBezTo>
                    <a:pt x="35311" y="75246"/>
                    <a:pt x="35311" y="82002"/>
                    <a:pt x="35334" y="88736"/>
                  </a:cubicBezTo>
                  <a:cubicBezTo>
                    <a:pt x="35334" y="89078"/>
                    <a:pt x="35334" y="89397"/>
                    <a:pt x="35334" y="89740"/>
                  </a:cubicBezTo>
                  <a:cubicBezTo>
                    <a:pt x="35311" y="90196"/>
                    <a:pt x="35265" y="90676"/>
                    <a:pt x="35242" y="91132"/>
                  </a:cubicBezTo>
                  <a:cubicBezTo>
                    <a:pt x="34946" y="89261"/>
                    <a:pt x="34603" y="87389"/>
                    <a:pt x="34261" y="85540"/>
                  </a:cubicBezTo>
                  <a:cubicBezTo>
                    <a:pt x="33713" y="82504"/>
                    <a:pt x="33120" y="79514"/>
                    <a:pt x="32481" y="76501"/>
                  </a:cubicBezTo>
                  <a:cubicBezTo>
                    <a:pt x="31202" y="70498"/>
                    <a:pt x="29764" y="64518"/>
                    <a:pt x="28281" y="58561"/>
                  </a:cubicBezTo>
                  <a:cubicBezTo>
                    <a:pt x="26774" y="52626"/>
                    <a:pt x="25222" y="46714"/>
                    <a:pt x="23693" y="40803"/>
                  </a:cubicBezTo>
                  <a:cubicBezTo>
                    <a:pt x="22141" y="34845"/>
                    <a:pt x="20634" y="28888"/>
                    <a:pt x="19242" y="22908"/>
                  </a:cubicBezTo>
                  <a:cubicBezTo>
                    <a:pt x="18534" y="19917"/>
                    <a:pt x="17849" y="16904"/>
                    <a:pt x="17210" y="13914"/>
                  </a:cubicBezTo>
                  <a:cubicBezTo>
                    <a:pt x="16571" y="10856"/>
                    <a:pt x="15909" y="7797"/>
                    <a:pt x="15887" y="4647"/>
                  </a:cubicBezTo>
                  <a:cubicBezTo>
                    <a:pt x="15887" y="4031"/>
                    <a:pt x="15932" y="3415"/>
                    <a:pt x="15955" y="2798"/>
                  </a:cubicBezTo>
                  <a:cubicBezTo>
                    <a:pt x="16023" y="2776"/>
                    <a:pt x="16069" y="2730"/>
                    <a:pt x="16115" y="2684"/>
                  </a:cubicBezTo>
                  <a:cubicBezTo>
                    <a:pt x="16646" y="2379"/>
                    <a:pt x="17212" y="2219"/>
                    <a:pt x="17775" y="2219"/>
                  </a:cubicBezTo>
                  <a:close/>
                  <a:moveTo>
                    <a:pt x="60268" y="67227"/>
                  </a:moveTo>
                  <a:cubicBezTo>
                    <a:pt x="62094" y="67227"/>
                    <a:pt x="63897" y="67793"/>
                    <a:pt x="65303" y="69060"/>
                  </a:cubicBezTo>
                  <a:cubicBezTo>
                    <a:pt x="65509" y="69243"/>
                    <a:pt x="65691" y="69448"/>
                    <a:pt x="65851" y="69654"/>
                  </a:cubicBezTo>
                  <a:cubicBezTo>
                    <a:pt x="61834" y="72735"/>
                    <a:pt x="57862" y="75908"/>
                    <a:pt x="53845" y="78989"/>
                  </a:cubicBezTo>
                  <a:cubicBezTo>
                    <a:pt x="49645" y="82230"/>
                    <a:pt x="45422" y="85449"/>
                    <a:pt x="41200" y="88644"/>
                  </a:cubicBezTo>
                  <a:cubicBezTo>
                    <a:pt x="39899" y="89649"/>
                    <a:pt x="38598" y="90607"/>
                    <a:pt x="37297" y="91612"/>
                  </a:cubicBezTo>
                  <a:cubicBezTo>
                    <a:pt x="37639" y="90881"/>
                    <a:pt x="37981" y="90174"/>
                    <a:pt x="38301" y="89443"/>
                  </a:cubicBezTo>
                  <a:cubicBezTo>
                    <a:pt x="38666" y="88804"/>
                    <a:pt x="39009" y="88165"/>
                    <a:pt x="39397" y="87549"/>
                  </a:cubicBezTo>
                  <a:cubicBezTo>
                    <a:pt x="40994" y="84901"/>
                    <a:pt x="42706" y="82299"/>
                    <a:pt x="44509" y="79811"/>
                  </a:cubicBezTo>
                  <a:cubicBezTo>
                    <a:pt x="46335" y="77323"/>
                    <a:pt x="48230" y="74858"/>
                    <a:pt x="50307" y="72621"/>
                  </a:cubicBezTo>
                  <a:cubicBezTo>
                    <a:pt x="52361" y="70407"/>
                    <a:pt x="54735" y="68421"/>
                    <a:pt x="57680" y="67599"/>
                  </a:cubicBezTo>
                  <a:cubicBezTo>
                    <a:pt x="58520" y="67356"/>
                    <a:pt x="59397" y="67227"/>
                    <a:pt x="60268" y="67227"/>
                  </a:cubicBezTo>
                  <a:close/>
                  <a:moveTo>
                    <a:pt x="8086" y="67591"/>
                  </a:moveTo>
                  <a:cubicBezTo>
                    <a:pt x="14225" y="67591"/>
                    <a:pt x="18999" y="72480"/>
                    <a:pt x="22666" y="76889"/>
                  </a:cubicBezTo>
                  <a:cubicBezTo>
                    <a:pt x="26569" y="81591"/>
                    <a:pt x="30107" y="86681"/>
                    <a:pt x="33120" y="92022"/>
                  </a:cubicBezTo>
                  <a:cubicBezTo>
                    <a:pt x="30221" y="88530"/>
                    <a:pt x="27162" y="85198"/>
                    <a:pt x="23921" y="82048"/>
                  </a:cubicBezTo>
                  <a:cubicBezTo>
                    <a:pt x="20200" y="78373"/>
                    <a:pt x="16183" y="74972"/>
                    <a:pt x="11778" y="72119"/>
                  </a:cubicBezTo>
                  <a:cubicBezTo>
                    <a:pt x="10568" y="71320"/>
                    <a:pt x="9313" y="70589"/>
                    <a:pt x="8012" y="69882"/>
                  </a:cubicBezTo>
                  <a:cubicBezTo>
                    <a:pt x="6893" y="69288"/>
                    <a:pt x="5729" y="68695"/>
                    <a:pt x="4497" y="68353"/>
                  </a:cubicBezTo>
                  <a:cubicBezTo>
                    <a:pt x="5364" y="67942"/>
                    <a:pt x="6300" y="67713"/>
                    <a:pt x="7236" y="67622"/>
                  </a:cubicBezTo>
                  <a:cubicBezTo>
                    <a:pt x="7522" y="67601"/>
                    <a:pt x="7806" y="67591"/>
                    <a:pt x="8086" y="67591"/>
                  </a:cubicBezTo>
                  <a:close/>
                  <a:moveTo>
                    <a:pt x="47768" y="0"/>
                  </a:moveTo>
                  <a:cubicBezTo>
                    <a:pt x="46340" y="0"/>
                    <a:pt x="44865" y="703"/>
                    <a:pt x="43733" y="1612"/>
                  </a:cubicBezTo>
                  <a:cubicBezTo>
                    <a:pt x="41474" y="3415"/>
                    <a:pt x="40013" y="6268"/>
                    <a:pt x="39031" y="8938"/>
                  </a:cubicBezTo>
                  <a:cubicBezTo>
                    <a:pt x="37913" y="11906"/>
                    <a:pt x="37297" y="15056"/>
                    <a:pt x="36863" y="18206"/>
                  </a:cubicBezTo>
                  <a:cubicBezTo>
                    <a:pt x="36406" y="21447"/>
                    <a:pt x="36201" y="24734"/>
                    <a:pt x="36087" y="27998"/>
                  </a:cubicBezTo>
                  <a:cubicBezTo>
                    <a:pt x="35813" y="34731"/>
                    <a:pt x="35699" y="41464"/>
                    <a:pt x="35585" y="48175"/>
                  </a:cubicBezTo>
                  <a:cubicBezTo>
                    <a:pt x="35539" y="51485"/>
                    <a:pt x="35493" y="54772"/>
                    <a:pt x="35448" y="58058"/>
                  </a:cubicBezTo>
                  <a:cubicBezTo>
                    <a:pt x="35242" y="56210"/>
                    <a:pt x="35014" y="54361"/>
                    <a:pt x="34786" y="52512"/>
                  </a:cubicBezTo>
                  <a:cubicBezTo>
                    <a:pt x="33941" y="46030"/>
                    <a:pt x="32937" y="39570"/>
                    <a:pt x="31841" y="33110"/>
                  </a:cubicBezTo>
                  <a:cubicBezTo>
                    <a:pt x="30860" y="27267"/>
                    <a:pt x="29719" y="21424"/>
                    <a:pt x="27778" y="15809"/>
                  </a:cubicBezTo>
                  <a:cubicBezTo>
                    <a:pt x="26843" y="13047"/>
                    <a:pt x="25701" y="10354"/>
                    <a:pt x="24309" y="7774"/>
                  </a:cubicBezTo>
                  <a:cubicBezTo>
                    <a:pt x="23624" y="6496"/>
                    <a:pt x="22894" y="5241"/>
                    <a:pt x="22072" y="4054"/>
                  </a:cubicBezTo>
                  <a:cubicBezTo>
                    <a:pt x="21342" y="3027"/>
                    <a:pt x="20474" y="2000"/>
                    <a:pt x="19287" y="1497"/>
                  </a:cubicBezTo>
                  <a:cubicBezTo>
                    <a:pt x="18791" y="1288"/>
                    <a:pt x="18299" y="1195"/>
                    <a:pt x="17819" y="1195"/>
                  </a:cubicBezTo>
                  <a:cubicBezTo>
                    <a:pt x="15941" y="1195"/>
                    <a:pt x="14257" y="2632"/>
                    <a:pt x="13239" y="4214"/>
                  </a:cubicBezTo>
                  <a:cubicBezTo>
                    <a:pt x="11664" y="6656"/>
                    <a:pt x="11207" y="9829"/>
                    <a:pt x="11116" y="12682"/>
                  </a:cubicBezTo>
                  <a:cubicBezTo>
                    <a:pt x="11025" y="15855"/>
                    <a:pt x="11458" y="19027"/>
                    <a:pt x="12029" y="22154"/>
                  </a:cubicBezTo>
                  <a:cubicBezTo>
                    <a:pt x="12645" y="25373"/>
                    <a:pt x="13513" y="28545"/>
                    <a:pt x="14426" y="31672"/>
                  </a:cubicBezTo>
                  <a:cubicBezTo>
                    <a:pt x="16343" y="38132"/>
                    <a:pt x="18397" y="44546"/>
                    <a:pt x="20429" y="50960"/>
                  </a:cubicBezTo>
                  <a:cubicBezTo>
                    <a:pt x="22483" y="57419"/>
                    <a:pt x="24583" y="63856"/>
                    <a:pt x="26706" y="70293"/>
                  </a:cubicBezTo>
                  <a:cubicBezTo>
                    <a:pt x="28828" y="76684"/>
                    <a:pt x="30974" y="83075"/>
                    <a:pt x="33165" y="89466"/>
                  </a:cubicBezTo>
                  <a:cubicBezTo>
                    <a:pt x="33485" y="90402"/>
                    <a:pt x="33827" y="91360"/>
                    <a:pt x="34147" y="92319"/>
                  </a:cubicBezTo>
                  <a:cubicBezTo>
                    <a:pt x="33028" y="90082"/>
                    <a:pt x="31704" y="87937"/>
                    <a:pt x="30358" y="85837"/>
                  </a:cubicBezTo>
                  <a:cubicBezTo>
                    <a:pt x="28555" y="83029"/>
                    <a:pt x="26592" y="80336"/>
                    <a:pt x="24514" y="77711"/>
                  </a:cubicBezTo>
                  <a:cubicBezTo>
                    <a:pt x="20589" y="72804"/>
                    <a:pt x="15864" y="67394"/>
                    <a:pt x="9176" y="66709"/>
                  </a:cubicBezTo>
                  <a:cubicBezTo>
                    <a:pt x="8808" y="66673"/>
                    <a:pt x="8433" y="66654"/>
                    <a:pt x="8055" y="66654"/>
                  </a:cubicBezTo>
                  <a:cubicBezTo>
                    <a:pt x="5596" y="66654"/>
                    <a:pt x="3019" y="67462"/>
                    <a:pt x="1575" y="69540"/>
                  </a:cubicBezTo>
                  <a:cubicBezTo>
                    <a:pt x="0" y="71776"/>
                    <a:pt x="479" y="74835"/>
                    <a:pt x="1872" y="77026"/>
                  </a:cubicBezTo>
                  <a:cubicBezTo>
                    <a:pt x="3470" y="79560"/>
                    <a:pt x="6254" y="80975"/>
                    <a:pt x="8970" y="82048"/>
                  </a:cubicBezTo>
                  <a:cubicBezTo>
                    <a:pt x="11778" y="83166"/>
                    <a:pt x="14654" y="84148"/>
                    <a:pt x="17484" y="85266"/>
                  </a:cubicBezTo>
                  <a:cubicBezTo>
                    <a:pt x="22483" y="87275"/>
                    <a:pt x="27482" y="89626"/>
                    <a:pt x="31636" y="93118"/>
                  </a:cubicBezTo>
                  <a:lnTo>
                    <a:pt x="33188" y="93118"/>
                  </a:lnTo>
                  <a:cubicBezTo>
                    <a:pt x="29650" y="89945"/>
                    <a:pt x="25450" y="87594"/>
                    <a:pt x="21114" y="85677"/>
                  </a:cubicBezTo>
                  <a:cubicBezTo>
                    <a:pt x="18466" y="84513"/>
                    <a:pt x="15750" y="83509"/>
                    <a:pt x="13033" y="82504"/>
                  </a:cubicBezTo>
                  <a:cubicBezTo>
                    <a:pt x="10294" y="81500"/>
                    <a:pt x="7441" y="80633"/>
                    <a:pt x="5044" y="78921"/>
                  </a:cubicBezTo>
                  <a:cubicBezTo>
                    <a:pt x="2922" y="77391"/>
                    <a:pt x="1278" y="74858"/>
                    <a:pt x="1575" y="72142"/>
                  </a:cubicBezTo>
                  <a:cubicBezTo>
                    <a:pt x="1735" y="70818"/>
                    <a:pt x="2397" y="69813"/>
                    <a:pt x="3333" y="69060"/>
                  </a:cubicBezTo>
                  <a:cubicBezTo>
                    <a:pt x="3355" y="69083"/>
                    <a:pt x="3378" y="69083"/>
                    <a:pt x="3378" y="69083"/>
                  </a:cubicBezTo>
                  <a:cubicBezTo>
                    <a:pt x="4771" y="69311"/>
                    <a:pt x="6026" y="69928"/>
                    <a:pt x="7259" y="70567"/>
                  </a:cubicBezTo>
                  <a:cubicBezTo>
                    <a:pt x="8400" y="71183"/>
                    <a:pt x="9518" y="71822"/>
                    <a:pt x="10614" y="72507"/>
                  </a:cubicBezTo>
                  <a:cubicBezTo>
                    <a:pt x="12828" y="73876"/>
                    <a:pt x="14951" y="75406"/>
                    <a:pt x="16982" y="77049"/>
                  </a:cubicBezTo>
                  <a:cubicBezTo>
                    <a:pt x="20999" y="80290"/>
                    <a:pt x="24651" y="83965"/>
                    <a:pt x="28189" y="87731"/>
                  </a:cubicBezTo>
                  <a:cubicBezTo>
                    <a:pt x="29856" y="89512"/>
                    <a:pt x="31499" y="91338"/>
                    <a:pt x="33188" y="93118"/>
                  </a:cubicBezTo>
                  <a:lnTo>
                    <a:pt x="36794" y="93118"/>
                  </a:lnTo>
                  <a:cubicBezTo>
                    <a:pt x="40378" y="90562"/>
                    <a:pt x="43870" y="87845"/>
                    <a:pt x="47363" y="85175"/>
                  </a:cubicBezTo>
                  <a:cubicBezTo>
                    <a:pt x="51562" y="81979"/>
                    <a:pt x="55740" y="78761"/>
                    <a:pt x="59917" y="75520"/>
                  </a:cubicBezTo>
                  <a:cubicBezTo>
                    <a:pt x="62085" y="73853"/>
                    <a:pt x="64276" y="72164"/>
                    <a:pt x="66422" y="70453"/>
                  </a:cubicBezTo>
                  <a:cubicBezTo>
                    <a:pt x="67472" y="72301"/>
                    <a:pt x="67403" y="74607"/>
                    <a:pt x="66764" y="76707"/>
                  </a:cubicBezTo>
                  <a:cubicBezTo>
                    <a:pt x="65144" y="82139"/>
                    <a:pt x="60168" y="85700"/>
                    <a:pt x="55169" y="87754"/>
                  </a:cubicBezTo>
                  <a:cubicBezTo>
                    <a:pt x="52293" y="88941"/>
                    <a:pt x="49326" y="89786"/>
                    <a:pt x="46358" y="90653"/>
                  </a:cubicBezTo>
                  <a:cubicBezTo>
                    <a:pt x="43574" y="91475"/>
                    <a:pt x="40812" y="92296"/>
                    <a:pt x="38027" y="93118"/>
                  </a:cubicBezTo>
                  <a:lnTo>
                    <a:pt x="41656" y="93118"/>
                  </a:lnTo>
                  <a:cubicBezTo>
                    <a:pt x="42683" y="92798"/>
                    <a:pt x="43711" y="92502"/>
                    <a:pt x="44738" y="92205"/>
                  </a:cubicBezTo>
                  <a:cubicBezTo>
                    <a:pt x="47933" y="91269"/>
                    <a:pt x="51152" y="90402"/>
                    <a:pt x="54256" y="89215"/>
                  </a:cubicBezTo>
                  <a:cubicBezTo>
                    <a:pt x="59688" y="87161"/>
                    <a:pt x="65029" y="83805"/>
                    <a:pt x="67335" y="78213"/>
                  </a:cubicBezTo>
                  <a:cubicBezTo>
                    <a:pt x="68430" y="75588"/>
                    <a:pt x="68841" y="72279"/>
                    <a:pt x="67266" y="69768"/>
                  </a:cubicBezTo>
                  <a:cubicBezTo>
                    <a:pt x="67221" y="69699"/>
                    <a:pt x="67175" y="69631"/>
                    <a:pt x="67129" y="69562"/>
                  </a:cubicBezTo>
                  <a:cubicBezTo>
                    <a:pt x="67084" y="69425"/>
                    <a:pt x="66992" y="69288"/>
                    <a:pt x="66878" y="69220"/>
                  </a:cubicBezTo>
                  <a:cubicBezTo>
                    <a:pt x="65372" y="67303"/>
                    <a:pt x="62952" y="66230"/>
                    <a:pt x="60556" y="66161"/>
                  </a:cubicBezTo>
                  <a:cubicBezTo>
                    <a:pt x="60480" y="66160"/>
                    <a:pt x="60406" y="66159"/>
                    <a:pt x="60331" y="66159"/>
                  </a:cubicBezTo>
                  <a:cubicBezTo>
                    <a:pt x="53832" y="66159"/>
                    <a:pt x="49307" y="72012"/>
                    <a:pt x="45696" y="76661"/>
                  </a:cubicBezTo>
                  <a:cubicBezTo>
                    <a:pt x="43893" y="78989"/>
                    <a:pt x="42181" y="81409"/>
                    <a:pt x="40583" y="83897"/>
                  </a:cubicBezTo>
                  <a:cubicBezTo>
                    <a:pt x="41839" y="80610"/>
                    <a:pt x="42934" y="77277"/>
                    <a:pt x="43939" y="73922"/>
                  </a:cubicBezTo>
                  <a:cubicBezTo>
                    <a:pt x="45856" y="67440"/>
                    <a:pt x="47363" y="60866"/>
                    <a:pt x="48686" y="54247"/>
                  </a:cubicBezTo>
                  <a:cubicBezTo>
                    <a:pt x="49965" y="47833"/>
                    <a:pt x="51083" y="41396"/>
                    <a:pt x="52110" y="34914"/>
                  </a:cubicBezTo>
                  <a:cubicBezTo>
                    <a:pt x="53046" y="29070"/>
                    <a:pt x="53822" y="23181"/>
                    <a:pt x="53799" y="17247"/>
                  </a:cubicBezTo>
                  <a:cubicBezTo>
                    <a:pt x="53777" y="14325"/>
                    <a:pt x="53571" y="11404"/>
                    <a:pt x="53092" y="8528"/>
                  </a:cubicBezTo>
                  <a:cubicBezTo>
                    <a:pt x="52841" y="7090"/>
                    <a:pt x="52544" y="5674"/>
                    <a:pt x="52156" y="4282"/>
                  </a:cubicBezTo>
                  <a:cubicBezTo>
                    <a:pt x="51791" y="3072"/>
                    <a:pt x="51311" y="1817"/>
                    <a:pt x="50330" y="972"/>
                  </a:cubicBezTo>
                  <a:cubicBezTo>
                    <a:pt x="49560" y="282"/>
                    <a:pt x="48673" y="0"/>
                    <a:pt x="47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5903350" y="3616725"/>
              <a:ext cx="386925" cy="405150"/>
            </a:xfrm>
            <a:custGeom>
              <a:avLst/>
              <a:gdLst/>
              <a:ahLst/>
              <a:cxnLst/>
              <a:rect l="l" t="t" r="r" b="b"/>
              <a:pathLst>
                <a:path w="15477" h="16206" extrusionOk="0">
                  <a:moveTo>
                    <a:pt x="1" y="0"/>
                  </a:moveTo>
                  <a:lnTo>
                    <a:pt x="1" y="16206"/>
                  </a:lnTo>
                  <a:lnTo>
                    <a:pt x="15476" y="16206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5903350" y="4141700"/>
              <a:ext cx="386925" cy="122125"/>
            </a:xfrm>
            <a:custGeom>
              <a:avLst/>
              <a:gdLst/>
              <a:ahLst/>
              <a:cxnLst/>
              <a:rect l="l" t="t" r="r" b="b"/>
              <a:pathLst>
                <a:path w="15477" h="4885" extrusionOk="0">
                  <a:moveTo>
                    <a:pt x="1" y="0"/>
                  </a:moveTo>
                  <a:cubicBezTo>
                    <a:pt x="1" y="2694"/>
                    <a:pt x="2192" y="4885"/>
                    <a:pt x="4885" y="4885"/>
                  </a:cubicBezTo>
                  <a:lnTo>
                    <a:pt x="10592" y="4885"/>
                  </a:lnTo>
                  <a:cubicBezTo>
                    <a:pt x="13285" y="4885"/>
                    <a:pt x="15476" y="2694"/>
                    <a:pt x="15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5903350" y="4053250"/>
              <a:ext cx="386925" cy="57075"/>
            </a:xfrm>
            <a:custGeom>
              <a:avLst/>
              <a:gdLst/>
              <a:ahLst/>
              <a:cxnLst/>
              <a:rect l="l" t="t" r="r" b="b"/>
              <a:pathLst>
                <a:path w="15477" h="2283" extrusionOk="0">
                  <a:moveTo>
                    <a:pt x="1" y="0"/>
                  </a:moveTo>
                  <a:lnTo>
                    <a:pt x="1" y="2283"/>
                  </a:lnTo>
                  <a:lnTo>
                    <a:pt x="15476" y="2283"/>
                  </a:lnTo>
                  <a:lnTo>
                    <a:pt x="154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1"/>
          <p:cNvSpPr/>
          <p:nvPr/>
        </p:nvSpPr>
        <p:spPr>
          <a:xfrm>
            <a:off x="6039475" y="-281900"/>
            <a:ext cx="611219" cy="604829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532425" y="-217365"/>
            <a:ext cx="480834" cy="475790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8512600" y="173754"/>
            <a:ext cx="850345" cy="841447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3490429" y="250934"/>
            <a:ext cx="687143" cy="687084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5006650" y="5010538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/>
          <p:nvPr/>
        </p:nvSpPr>
        <p:spPr>
          <a:xfrm>
            <a:off x="2119100" y="4926779"/>
            <a:ext cx="850345" cy="841447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"/>
          <p:cNvSpPr txBox="1">
            <a:spLocks noGrp="1"/>
          </p:cNvSpPr>
          <p:nvPr>
            <p:ph type="title"/>
          </p:nvPr>
        </p:nvSpPr>
        <p:spPr>
          <a:xfrm>
            <a:off x="2271875" y="2902541"/>
            <a:ext cx="5645700" cy="64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subTitle" idx="1"/>
          </p:nvPr>
        </p:nvSpPr>
        <p:spPr>
          <a:xfrm>
            <a:off x="2271875" y="1598363"/>
            <a:ext cx="56457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>
            <a:spLocks noGrp="1"/>
          </p:cNvSpPr>
          <p:nvPr>
            <p:ph type="title"/>
          </p:nvPr>
        </p:nvSpPr>
        <p:spPr>
          <a:xfrm>
            <a:off x="720000" y="1158800"/>
            <a:ext cx="3954300" cy="18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1"/>
          </p:nvPr>
        </p:nvSpPr>
        <p:spPr>
          <a:xfrm>
            <a:off x="720000" y="2980000"/>
            <a:ext cx="39543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5"/>
          <p:cNvSpPr>
            <a:spLocks noGrp="1"/>
          </p:cNvSpPr>
          <p:nvPr>
            <p:ph type="pic" idx="2"/>
          </p:nvPr>
        </p:nvSpPr>
        <p:spPr>
          <a:xfrm>
            <a:off x="5091900" y="1142550"/>
            <a:ext cx="3339000" cy="285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anrope ExtraBold"/>
              <a:buNone/>
              <a:defRPr sz="30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■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■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Muli"/>
              <a:buChar char="■"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60" r:id="rId8"/>
    <p:sldLayoutId id="2147483661" r:id="rId9"/>
    <p:sldLayoutId id="2147483663" r:id="rId10"/>
    <p:sldLayoutId id="2147483665" r:id="rId11"/>
    <p:sldLayoutId id="2147483666" r:id="rId12"/>
    <p:sldLayoutId id="2147483668" r:id="rId13"/>
    <p:sldLayoutId id="2147483669" r:id="rId14"/>
    <p:sldLayoutId id="2147483671" r:id="rId15"/>
    <p:sldLayoutId id="2147483673" r:id="rId16"/>
  </p:sldLayoutIdLst>
  <p:transition spd="med">
    <p:push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26"/>
          <p:cNvGrpSpPr/>
          <p:nvPr/>
        </p:nvGrpSpPr>
        <p:grpSpPr>
          <a:xfrm>
            <a:off x="331134" y="1795462"/>
            <a:ext cx="2411939" cy="2808628"/>
            <a:chOff x="366079" y="1804150"/>
            <a:chExt cx="2411939" cy="2808628"/>
          </a:xfrm>
        </p:grpSpPr>
        <p:sp>
          <p:nvSpPr>
            <p:cNvPr id="376" name="Google Shape;376;p26"/>
            <p:cNvSpPr/>
            <p:nvPr/>
          </p:nvSpPr>
          <p:spPr>
            <a:xfrm>
              <a:off x="654346" y="2052563"/>
              <a:ext cx="324375" cy="2034257"/>
            </a:xfrm>
            <a:custGeom>
              <a:avLst/>
              <a:gdLst/>
              <a:ahLst/>
              <a:cxnLst/>
              <a:rect l="l" t="t" r="r" b="b"/>
              <a:pathLst>
                <a:path w="5547" h="34787" extrusionOk="0">
                  <a:moveTo>
                    <a:pt x="274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411"/>
                    <a:pt x="114" y="525"/>
                    <a:pt x="274" y="525"/>
                  </a:cubicBezTo>
                  <a:cubicBezTo>
                    <a:pt x="2899" y="525"/>
                    <a:pt x="5022" y="2648"/>
                    <a:pt x="5022" y="5273"/>
                  </a:cubicBezTo>
                  <a:lnTo>
                    <a:pt x="5022" y="34512"/>
                  </a:lnTo>
                  <a:cubicBezTo>
                    <a:pt x="5022" y="34672"/>
                    <a:pt x="5136" y="34786"/>
                    <a:pt x="5273" y="34786"/>
                  </a:cubicBezTo>
                  <a:cubicBezTo>
                    <a:pt x="5433" y="34786"/>
                    <a:pt x="5547" y="34672"/>
                    <a:pt x="5547" y="34512"/>
                  </a:cubicBezTo>
                  <a:lnTo>
                    <a:pt x="5547" y="5273"/>
                  </a:lnTo>
                  <a:cubicBezTo>
                    <a:pt x="5547" y="2351"/>
                    <a:pt x="3173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366079" y="3430125"/>
              <a:ext cx="1181245" cy="1182653"/>
            </a:xfrm>
            <a:custGeom>
              <a:avLst/>
              <a:gdLst/>
              <a:ahLst/>
              <a:cxnLst/>
              <a:rect l="l" t="t" r="r" b="b"/>
              <a:pathLst>
                <a:path w="20132" h="20156" extrusionOk="0">
                  <a:moveTo>
                    <a:pt x="10066" y="1"/>
                  </a:moveTo>
                  <a:cubicBezTo>
                    <a:pt x="4497" y="1"/>
                    <a:pt x="0" y="4520"/>
                    <a:pt x="0" y="10067"/>
                  </a:cubicBezTo>
                  <a:cubicBezTo>
                    <a:pt x="0" y="15636"/>
                    <a:pt x="4497" y="20156"/>
                    <a:pt x="10066" y="20156"/>
                  </a:cubicBezTo>
                  <a:cubicBezTo>
                    <a:pt x="15635" y="20156"/>
                    <a:pt x="20132" y="15636"/>
                    <a:pt x="20132" y="10067"/>
                  </a:cubicBezTo>
                  <a:cubicBezTo>
                    <a:pt x="20132" y="4520"/>
                    <a:pt x="15635" y="1"/>
                    <a:pt x="10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612454" y="3677909"/>
              <a:ext cx="687143" cy="687084"/>
            </a:xfrm>
            <a:custGeom>
              <a:avLst/>
              <a:gdLst/>
              <a:ahLst/>
              <a:cxnLst/>
              <a:rect l="l" t="t" r="r" b="b"/>
              <a:pathLst>
                <a:path w="11711" h="11710" extrusionOk="0">
                  <a:moveTo>
                    <a:pt x="5867" y="1"/>
                  </a:moveTo>
                  <a:cubicBezTo>
                    <a:pt x="2626" y="1"/>
                    <a:pt x="1" y="2625"/>
                    <a:pt x="1" y="5844"/>
                  </a:cubicBezTo>
                  <a:cubicBezTo>
                    <a:pt x="1" y="9085"/>
                    <a:pt x="2626" y="11710"/>
                    <a:pt x="5867" y="11710"/>
                  </a:cubicBezTo>
                  <a:cubicBezTo>
                    <a:pt x="9085" y="11710"/>
                    <a:pt x="11710" y="9085"/>
                    <a:pt x="11710" y="5844"/>
                  </a:cubicBezTo>
                  <a:cubicBezTo>
                    <a:pt x="11710" y="2625"/>
                    <a:pt x="9085" y="1"/>
                    <a:pt x="58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957319" y="3410003"/>
              <a:ext cx="776874" cy="86839"/>
            </a:xfrm>
            <a:custGeom>
              <a:avLst/>
              <a:gdLst/>
              <a:ahLst/>
              <a:cxnLst/>
              <a:rect l="l" t="t" r="r" b="b"/>
              <a:pathLst>
                <a:path w="13285" h="1485" extrusionOk="0">
                  <a:moveTo>
                    <a:pt x="731" y="1"/>
                  </a:moveTo>
                  <a:cubicBezTo>
                    <a:pt x="320" y="1"/>
                    <a:pt x="1" y="343"/>
                    <a:pt x="1" y="731"/>
                  </a:cubicBezTo>
                  <a:cubicBezTo>
                    <a:pt x="1" y="1142"/>
                    <a:pt x="320" y="1484"/>
                    <a:pt x="731" y="1484"/>
                  </a:cubicBezTo>
                  <a:lnTo>
                    <a:pt x="12532" y="1484"/>
                  </a:lnTo>
                  <a:cubicBezTo>
                    <a:pt x="12943" y="1484"/>
                    <a:pt x="13285" y="1142"/>
                    <a:pt x="13285" y="731"/>
                  </a:cubicBezTo>
                  <a:cubicBezTo>
                    <a:pt x="13285" y="343"/>
                    <a:pt x="12943" y="1"/>
                    <a:pt x="125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962640" y="2327525"/>
              <a:ext cx="90874" cy="1182649"/>
            </a:xfrm>
            <a:custGeom>
              <a:avLst/>
              <a:gdLst/>
              <a:ahLst/>
              <a:cxnLst/>
              <a:rect l="l" t="t" r="r" b="b"/>
              <a:pathLst>
                <a:path w="1554" h="20224" extrusionOk="0">
                  <a:moveTo>
                    <a:pt x="777" y="0"/>
                  </a:moveTo>
                  <a:cubicBezTo>
                    <a:pt x="366" y="0"/>
                    <a:pt x="1" y="343"/>
                    <a:pt x="1" y="776"/>
                  </a:cubicBezTo>
                  <a:lnTo>
                    <a:pt x="1" y="19448"/>
                  </a:lnTo>
                  <a:cubicBezTo>
                    <a:pt x="1" y="19881"/>
                    <a:pt x="366" y="20224"/>
                    <a:pt x="777" y="20224"/>
                  </a:cubicBezTo>
                  <a:cubicBezTo>
                    <a:pt x="1211" y="20224"/>
                    <a:pt x="1553" y="19881"/>
                    <a:pt x="1553" y="19448"/>
                  </a:cubicBezTo>
                  <a:lnTo>
                    <a:pt x="1553" y="776"/>
                  </a:lnTo>
                  <a:cubicBezTo>
                    <a:pt x="1553" y="343"/>
                    <a:pt x="1211" y="0"/>
                    <a:pt x="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2314760" y="3955245"/>
              <a:ext cx="367122" cy="170930"/>
            </a:xfrm>
            <a:custGeom>
              <a:avLst/>
              <a:gdLst/>
              <a:ahLst/>
              <a:cxnLst/>
              <a:rect l="l" t="t" r="r" b="b"/>
              <a:pathLst>
                <a:path w="6278" h="2923" extrusionOk="0">
                  <a:moveTo>
                    <a:pt x="2489" y="1"/>
                  </a:moveTo>
                  <a:lnTo>
                    <a:pt x="1" y="24"/>
                  </a:lnTo>
                  <a:lnTo>
                    <a:pt x="1" y="2923"/>
                  </a:lnTo>
                  <a:lnTo>
                    <a:pt x="6278" y="2923"/>
                  </a:lnTo>
                  <a:cubicBezTo>
                    <a:pt x="6278" y="2923"/>
                    <a:pt x="6208" y="727"/>
                    <a:pt x="4003" y="727"/>
                  </a:cubicBezTo>
                  <a:cubicBezTo>
                    <a:pt x="3694" y="727"/>
                    <a:pt x="3344" y="770"/>
                    <a:pt x="2945" y="868"/>
                  </a:cubicBezTo>
                  <a:lnTo>
                    <a:pt x="24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1226959" y="2168700"/>
              <a:ext cx="161573" cy="323030"/>
            </a:xfrm>
            <a:custGeom>
              <a:avLst/>
              <a:gdLst/>
              <a:ahLst/>
              <a:cxnLst/>
              <a:rect l="l" t="t" r="r" b="b"/>
              <a:pathLst>
                <a:path w="2763" h="5524" extrusionOk="0">
                  <a:moveTo>
                    <a:pt x="1393" y="0"/>
                  </a:moveTo>
                  <a:cubicBezTo>
                    <a:pt x="617" y="0"/>
                    <a:pt x="0" y="616"/>
                    <a:pt x="0" y="1370"/>
                  </a:cubicBezTo>
                  <a:lnTo>
                    <a:pt x="0" y="4154"/>
                  </a:lnTo>
                  <a:cubicBezTo>
                    <a:pt x="0" y="4908"/>
                    <a:pt x="617" y="5524"/>
                    <a:pt x="1393" y="5524"/>
                  </a:cubicBezTo>
                  <a:cubicBezTo>
                    <a:pt x="2146" y="5524"/>
                    <a:pt x="2762" y="4908"/>
                    <a:pt x="2762" y="4154"/>
                  </a:cubicBezTo>
                  <a:lnTo>
                    <a:pt x="2762" y="1370"/>
                  </a:lnTo>
                  <a:cubicBezTo>
                    <a:pt x="2762" y="616"/>
                    <a:pt x="2146" y="0"/>
                    <a:pt x="1393" y="0"/>
                  </a:cubicBezTo>
                  <a:close/>
                </a:path>
              </a:pathLst>
            </a:custGeom>
            <a:solidFill>
              <a:srgbClr val="D89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1226959" y="2168700"/>
              <a:ext cx="161573" cy="196426"/>
            </a:xfrm>
            <a:custGeom>
              <a:avLst/>
              <a:gdLst/>
              <a:ahLst/>
              <a:cxnLst/>
              <a:rect l="l" t="t" r="r" b="b"/>
              <a:pathLst>
                <a:path w="2763" h="3359" extrusionOk="0">
                  <a:moveTo>
                    <a:pt x="1256" y="0"/>
                  </a:moveTo>
                  <a:cubicBezTo>
                    <a:pt x="571" y="0"/>
                    <a:pt x="0" y="571"/>
                    <a:pt x="0" y="1256"/>
                  </a:cubicBezTo>
                  <a:lnTo>
                    <a:pt x="0" y="2237"/>
                  </a:lnTo>
                  <a:cubicBezTo>
                    <a:pt x="824" y="2952"/>
                    <a:pt x="1977" y="3359"/>
                    <a:pt x="2658" y="3359"/>
                  </a:cubicBezTo>
                  <a:cubicBezTo>
                    <a:pt x="2694" y="3359"/>
                    <a:pt x="2729" y="3358"/>
                    <a:pt x="2762" y="3356"/>
                  </a:cubicBezTo>
                  <a:lnTo>
                    <a:pt x="2762" y="1256"/>
                  </a:lnTo>
                  <a:cubicBezTo>
                    <a:pt x="2762" y="571"/>
                    <a:pt x="2192" y="0"/>
                    <a:pt x="1507" y="0"/>
                  </a:cubicBezTo>
                  <a:close/>
                </a:path>
              </a:pathLst>
            </a:custGeom>
            <a:solidFill>
              <a:srgbClr val="30354B">
                <a:alpha val="18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1172224" y="1908416"/>
              <a:ext cx="363145" cy="440102"/>
            </a:xfrm>
            <a:custGeom>
              <a:avLst/>
              <a:gdLst/>
              <a:ahLst/>
              <a:cxnLst/>
              <a:rect l="l" t="t" r="r" b="b"/>
              <a:pathLst>
                <a:path w="6210" h="7526" extrusionOk="0">
                  <a:moveTo>
                    <a:pt x="3013" y="0"/>
                  </a:moveTo>
                  <a:cubicBezTo>
                    <a:pt x="1553" y="0"/>
                    <a:pt x="343" y="1096"/>
                    <a:pt x="160" y="2511"/>
                  </a:cubicBezTo>
                  <a:cubicBezTo>
                    <a:pt x="160" y="2511"/>
                    <a:pt x="160" y="2534"/>
                    <a:pt x="160" y="2534"/>
                  </a:cubicBezTo>
                  <a:cubicBezTo>
                    <a:pt x="1" y="3127"/>
                    <a:pt x="434" y="4520"/>
                    <a:pt x="708" y="5296"/>
                  </a:cubicBezTo>
                  <a:cubicBezTo>
                    <a:pt x="822" y="5638"/>
                    <a:pt x="1050" y="5935"/>
                    <a:pt x="1324" y="6163"/>
                  </a:cubicBezTo>
                  <a:cubicBezTo>
                    <a:pt x="2020" y="6730"/>
                    <a:pt x="3394" y="7526"/>
                    <a:pt x="4427" y="7526"/>
                  </a:cubicBezTo>
                  <a:cubicBezTo>
                    <a:pt x="4850" y="7526"/>
                    <a:pt x="5217" y="7392"/>
                    <a:pt x="5456" y="7053"/>
                  </a:cubicBezTo>
                  <a:cubicBezTo>
                    <a:pt x="6209" y="5980"/>
                    <a:pt x="6049" y="4132"/>
                    <a:pt x="5867" y="2853"/>
                  </a:cubicBezTo>
                  <a:cubicBezTo>
                    <a:pt x="5867" y="2534"/>
                    <a:pt x="5798" y="2214"/>
                    <a:pt x="5707" y="1940"/>
                  </a:cubicBezTo>
                  <a:cubicBezTo>
                    <a:pt x="5707" y="1918"/>
                    <a:pt x="5707" y="1918"/>
                    <a:pt x="5707" y="1918"/>
                  </a:cubicBezTo>
                  <a:cubicBezTo>
                    <a:pt x="5296" y="799"/>
                    <a:pt x="4246" y="0"/>
                    <a:pt x="3013" y="0"/>
                  </a:cubicBezTo>
                  <a:close/>
                </a:path>
              </a:pathLst>
            </a:custGeom>
            <a:solidFill>
              <a:srgbClr val="D89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1411164" y="2200044"/>
              <a:ext cx="58770" cy="18070"/>
            </a:xfrm>
            <a:custGeom>
              <a:avLst/>
              <a:gdLst/>
              <a:ahLst/>
              <a:cxnLst/>
              <a:rect l="l" t="t" r="r" b="b"/>
              <a:pathLst>
                <a:path w="1005" h="309" extrusionOk="0">
                  <a:moveTo>
                    <a:pt x="902" y="1"/>
                  </a:moveTo>
                  <a:cubicBezTo>
                    <a:pt x="879" y="1"/>
                    <a:pt x="856" y="12"/>
                    <a:pt x="845" y="35"/>
                  </a:cubicBezTo>
                  <a:cubicBezTo>
                    <a:pt x="830" y="35"/>
                    <a:pt x="720" y="140"/>
                    <a:pt x="532" y="140"/>
                  </a:cubicBezTo>
                  <a:cubicBezTo>
                    <a:pt x="430" y="140"/>
                    <a:pt x="305" y="109"/>
                    <a:pt x="160" y="12"/>
                  </a:cubicBezTo>
                  <a:cubicBezTo>
                    <a:pt x="148" y="6"/>
                    <a:pt x="134" y="3"/>
                    <a:pt x="120" y="3"/>
                  </a:cubicBezTo>
                  <a:cubicBezTo>
                    <a:pt x="81" y="3"/>
                    <a:pt x="40" y="24"/>
                    <a:pt x="23" y="58"/>
                  </a:cubicBezTo>
                  <a:cubicBezTo>
                    <a:pt x="0" y="80"/>
                    <a:pt x="23" y="149"/>
                    <a:pt x="69" y="172"/>
                  </a:cubicBezTo>
                  <a:cubicBezTo>
                    <a:pt x="229" y="286"/>
                    <a:pt x="388" y="309"/>
                    <a:pt x="525" y="309"/>
                  </a:cubicBezTo>
                  <a:cubicBezTo>
                    <a:pt x="731" y="309"/>
                    <a:pt x="890" y="240"/>
                    <a:pt x="959" y="149"/>
                  </a:cubicBezTo>
                  <a:cubicBezTo>
                    <a:pt x="1005" y="126"/>
                    <a:pt x="1005" y="80"/>
                    <a:pt x="959" y="35"/>
                  </a:cubicBezTo>
                  <a:cubicBezTo>
                    <a:pt x="948" y="12"/>
                    <a:pt x="925" y="1"/>
                    <a:pt x="9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1289706" y="2113789"/>
              <a:ext cx="73448" cy="29590"/>
            </a:xfrm>
            <a:custGeom>
              <a:avLst/>
              <a:gdLst/>
              <a:ahLst/>
              <a:cxnLst/>
              <a:rect l="l" t="t" r="r" b="b"/>
              <a:pathLst>
                <a:path w="1256" h="506" extrusionOk="0">
                  <a:moveTo>
                    <a:pt x="759" y="0"/>
                  </a:moveTo>
                  <a:cubicBezTo>
                    <a:pt x="508" y="0"/>
                    <a:pt x="209" y="77"/>
                    <a:pt x="23" y="391"/>
                  </a:cubicBezTo>
                  <a:cubicBezTo>
                    <a:pt x="0" y="437"/>
                    <a:pt x="0" y="483"/>
                    <a:pt x="46" y="506"/>
                  </a:cubicBezTo>
                  <a:lnTo>
                    <a:pt x="91" y="506"/>
                  </a:lnTo>
                  <a:cubicBezTo>
                    <a:pt x="114" y="506"/>
                    <a:pt x="137" y="483"/>
                    <a:pt x="137" y="460"/>
                  </a:cubicBezTo>
                  <a:cubicBezTo>
                    <a:pt x="300" y="203"/>
                    <a:pt x="553" y="137"/>
                    <a:pt x="767" y="137"/>
                  </a:cubicBezTo>
                  <a:cubicBezTo>
                    <a:pt x="972" y="137"/>
                    <a:pt x="1142" y="198"/>
                    <a:pt x="1164" y="209"/>
                  </a:cubicBezTo>
                  <a:cubicBezTo>
                    <a:pt x="1187" y="209"/>
                    <a:pt x="1233" y="186"/>
                    <a:pt x="1256" y="163"/>
                  </a:cubicBezTo>
                  <a:cubicBezTo>
                    <a:pt x="1256" y="117"/>
                    <a:pt x="1233" y="72"/>
                    <a:pt x="1210" y="72"/>
                  </a:cubicBezTo>
                  <a:cubicBezTo>
                    <a:pt x="1199" y="72"/>
                    <a:pt x="1001" y="0"/>
                    <a:pt x="7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1480576" y="2113321"/>
              <a:ext cx="40057" cy="12690"/>
            </a:xfrm>
            <a:custGeom>
              <a:avLst/>
              <a:gdLst/>
              <a:ahLst/>
              <a:cxnLst/>
              <a:rect l="l" t="t" r="r" b="b"/>
              <a:pathLst>
                <a:path w="685" h="217" extrusionOk="0">
                  <a:moveTo>
                    <a:pt x="515" y="1"/>
                  </a:moveTo>
                  <a:cubicBezTo>
                    <a:pt x="274" y="1"/>
                    <a:pt x="65" y="80"/>
                    <a:pt x="46" y="80"/>
                  </a:cubicBezTo>
                  <a:cubicBezTo>
                    <a:pt x="23" y="80"/>
                    <a:pt x="0" y="125"/>
                    <a:pt x="23" y="171"/>
                  </a:cubicBezTo>
                  <a:cubicBezTo>
                    <a:pt x="23" y="194"/>
                    <a:pt x="69" y="217"/>
                    <a:pt x="114" y="217"/>
                  </a:cubicBezTo>
                  <a:cubicBezTo>
                    <a:pt x="114" y="200"/>
                    <a:pt x="275" y="146"/>
                    <a:pt x="469" y="146"/>
                  </a:cubicBezTo>
                  <a:cubicBezTo>
                    <a:pt x="539" y="146"/>
                    <a:pt x="613" y="153"/>
                    <a:pt x="685" y="171"/>
                  </a:cubicBezTo>
                  <a:cubicBezTo>
                    <a:pt x="685" y="125"/>
                    <a:pt x="685" y="80"/>
                    <a:pt x="662" y="11"/>
                  </a:cubicBezTo>
                  <a:cubicBezTo>
                    <a:pt x="613" y="4"/>
                    <a:pt x="563" y="1"/>
                    <a:pt x="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1285671" y="2143613"/>
              <a:ext cx="118885" cy="38478"/>
            </a:xfrm>
            <a:custGeom>
              <a:avLst/>
              <a:gdLst/>
              <a:ahLst/>
              <a:cxnLst/>
              <a:rect l="l" t="t" r="r" b="b"/>
              <a:pathLst>
                <a:path w="2033" h="658" extrusionOk="0">
                  <a:moveTo>
                    <a:pt x="879" y="0"/>
                  </a:moveTo>
                  <a:cubicBezTo>
                    <a:pt x="632" y="0"/>
                    <a:pt x="352" y="67"/>
                    <a:pt x="46" y="247"/>
                  </a:cubicBezTo>
                  <a:cubicBezTo>
                    <a:pt x="1" y="269"/>
                    <a:pt x="1" y="315"/>
                    <a:pt x="1" y="361"/>
                  </a:cubicBezTo>
                  <a:cubicBezTo>
                    <a:pt x="17" y="377"/>
                    <a:pt x="44" y="393"/>
                    <a:pt x="75" y="393"/>
                  </a:cubicBezTo>
                  <a:cubicBezTo>
                    <a:pt x="88" y="393"/>
                    <a:pt x="101" y="390"/>
                    <a:pt x="115" y="384"/>
                  </a:cubicBezTo>
                  <a:cubicBezTo>
                    <a:pt x="401" y="209"/>
                    <a:pt x="662" y="145"/>
                    <a:pt x="890" y="145"/>
                  </a:cubicBezTo>
                  <a:cubicBezTo>
                    <a:pt x="1500" y="145"/>
                    <a:pt x="1879" y="601"/>
                    <a:pt x="1895" y="635"/>
                  </a:cubicBezTo>
                  <a:cubicBezTo>
                    <a:pt x="1918" y="657"/>
                    <a:pt x="1941" y="657"/>
                    <a:pt x="1941" y="657"/>
                  </a:cubicBezTo>
                  <a:cubicBezTo>
                    <a:pt x="1964" y="657"/>
                    <a:pt x="1986" y="657"/>
                    <a:pt x="1986" y="635"/>
                  </a:cubicBezTo>
                  <a:cubicBezTo>
                    <a:pt x="2032" y="612"/>
                    <a:pt x="2032" y="566"/>
                    <a:pt x="2009" y="543"/>
                  </a:cubicBezTo>
                  <a:cubicBezTo>
                    <a:pt x="2009" y="526"/>
                    <a:pt x="1575" y="0"/>
                    <a:pt x="8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1459174" y="2141975"/>
              <a:ext cx="64150" cy="34443"/>
            </a:xfrm>
            <a:custGeom>
              <a:avLst/>
              <a:gdLst/>
              <a:ahLst/>
              <a:cxnLst/>
              <a:rect l="l" t="t" r="r" b="b"/>
              <a:pathLst>
                <a:path w="1097" h="589" extrusionOk="0">
                  <a:moveTo>
                    <a:pt x="1074" y="1"/>
                  </a:moveTo>
                  <a:cubicBezTo>
                    <a:pt x="754" y="1"/>
                    <a:pt x="412" y="115"/>
                    <a:pt x="24" y="457"/>
                  </a:cubicBezTo>
                  <a:cubicBezTo>
                    <a:pt x="1" y="503"/>
                    <a:pt x="1" y="548"/>
                    <a:pt x="24" y="571"/>
                  </a:cubicBezTo>
                  <a:cubicBezTo>
                    <a:pt x="47" y="583"/>
                    <a:pt x="69" y="588"/>
                    <a:pt x="89" y="588"/>
                  </a:cubicBezTo>
                  <a:cubicBezTo>
                    <a:pt x="109" y="588"/>
                    <a:pt x="127" y="583"/>
                    <a:pt x="138" y="571"/>
                  </a:cubicBezTo>
                  <a:cubicBezTo>
                    <a:pt x="480" y="252"/>
                    <a:pt x="800" y="160"/>
                    <a:pt x="1097" y="160"/>
                  </a:cubicBezTo>
                  <a:cubicBezTo>
                    <a:pt x="1097" y="92"/>
                    <a:pt x="1074" y="46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1381808" y="2239224"/>
              <a:ext cx="112160" cy="29648"/>
            </a:xfrm>
            <a:custGeom>
              <a:avLst/>
              <a:gdLst/>
              <a:ahLst/>
              <a:cxnLst/>
              <a:rect l="l" t="t" r="r" b="b"/>
              <a:pathLst>
                <a:path w="1918" h="507" extrusionOk="0">
                  <a:moveTo>
                    <a:pt x="1816" y="0"/>
                  </a:moveTo>
                  <a:cubicBezTo>
                    <a:pt x="1796" y="0"/>
                    <a:pt x="1777" y="7"/>
                    <a:pt x="1758" y="27"/>
                  </a:cubicBezTo>
                  <a:cubicBezTo>
                    <a:pt x="1482" y="262"/>
                    <a:pt x="1203" y="339"/>
                    <a:pt x="957" y="339"/>
                  </a:cubicBezTo>
                  <a:cubicBezTo>
                    <a:pt x="512" y="339"/>
                    <a:pt x="175" y="87"/>
                    <a:pt x="160" y="72"/>
                  </a:cubicBezTo>
                  <a:cubicBezTo>
                    <a:pt x="141" y="63"/>
                    <a:pt x="122" y="57"/>
                    <a:pt x="105" y="57"/>
                  </a:cubicBezTo>
                  <a:cubicBezTo>
                    <a:pt x="80" y="57"/>
                    <a:pt x="59" y="68"/>
                    <a:pt x="46" y="95"/>
                  </a:cubicBezTo>
                  <a:cubicBezTo>
                    <a:pt x="0" y="141"/>
                    <a:pt x="23" y="187"/>
                    <a:pt x="46" y="209"/>
                  </a:cubicBezTo>
                  <a:cubicBezTo>
                    <a:pt x="69" y="209"/>
                    <a:pt x="434" y="506"/>
                    <a:pt x="959" y="506"/>
                  </a:cubicBezTo>
                  <a:cubicBezTo>
                    <a:pt x="1233" y="506"/>
                    <a:pt x="1552" y="415"/>
                    <a:pt x="1872" y="164"/>
                  </a:cubicBezTo>
                  <a:cubicBezTo>
                    <a:pt x="1917" y="118"/>
                    <a:pt x="1917" y="72"/>
                    <a:pt x="1895" y="27"/>
                  </a:cubicBezTo>
                  <a:cubicBezTo>
                    <a:pt x="1868" y="14"/>
                    <a:pt x="1842" y="0"/>
                    <a:pt x="18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1164213" y="1858418"/>
              <a:ext cx="397822" cy="288703"/>
            </a:xfrm>
            <a:custGeom>
              <a:avLst/>
              <a:gdLst/>
              <a:ahLst/>
              <a:cxnLst/>
              <a:rect l="l" t="t" r="r" b="b"/>
              <a:pathLst>
                <a:path w="6803" h="4937" extrusionOk="0">
                  <a:moveTo>
                    <a:pt x="4116" y="1"/>
                  </a:moveTo>
                  <a:cubicBezTo>
                    <a:pt x="3978" y="1"/>
                    <a:pt x="3839" y="12"/>
                    <a:pt x="3698" y="34"/>
                  </a:cubicBezTo>
                  <a:cubicBezTo>
                    <a:pt x="2922" y="148"/>
                    <a:pt x="2237" y="581"/>
                    <a:pt x="1804" y="1243"/>
                  </a:cubicBezTo>
                  <a:cubicBezTo>
                    <a:pt x="1702" y="1091"/>
                    <a:pt x="1551" y="964"/>
                    <a:pt x="1377" y="964"/>
                  </a:cubicBezTo>
                  <a:cubicBezTo>
                    <a:pt x="1316" y="964"/>
                    <a:pt x="1253" y="980"/>
                    <a:pt x="1187" y="1015"/>
                  </a:cubicBezTo>
                  <a:cubicBezTo>
                    <a:pt x="959" y="1152"/>
                    <a:pt x="1028" y="1403"/>
                    <a:pt x="1073" y="1631"/>
                  </a:cubicBezTo>
                  <a:cubicBezTo>
                    <a:pt x="1043" y="1625"/>
                    <a:pt x="1013" y="1622"/>
                    <a:pt x="984" y="1622"/>
                  </a:cubicBezTo>
                  <a:cubicBezTo>
                    <a:pt x="787" y="1622"/>
                    <a:pt x="599" y="1747"/>
                    <a:pt x="480" y="1905"/>
                  </a:cubicBezTo>
                  <a:cubicBezTo>
                    <a:pt x="366" y="2042"/>
                    <a:pt x="320" y="2202"/>
                    <a:pt x="274" y="2362"/>
                  </a:cubicBezTo>
                  <a:cubicBezTo>
                    <a:pt x="206" y="2544"/>
                    <a:pt x="138" y="2727"/>
                    <a:pt x="115" y="2932"/>
                  </a:cubicBezTo>
                  <a:cubicBezTo>
                    <a:pt x="23" y="3320"/>
                    <a:pt x="1" y="3708"/>
                    <a:pt x="23" y="4096"/>
                  </a:cubicBezTo>
                  <a:cubicBezTo>
                    <a:pt x="46" y="4393"/>
                    <a:pt x="115" y="4713"/>
                    <a:pt x="389" y="4873"/>
                  </a:cubicBezTo>
                  <a:cubicBezTo>
                    <a:pt x="469" y="4916"/>
                    <a:pt x="557" y="4937"/>
                    <a:pt x="643" y="4937"/>
                  </a:cubicBezTo>
                  <a:cubicBezTo>
                    <a:pt x="826" y="4937"/>
                    <a:pt x="1003" y="4845"/>
                    <a:pt x="1096" y="4690"/>
                  </a:cubicBezTo>
                  <a:cubicBezTo>
                    <a:pt x="1142" y="4644"/>
                    <a:pt x="1187" y="4621"/>
                    <a:pt x="1210" y="4599"/>
                  </a:cubicBezTo>
                  <a:cubicBezTo>
                    <a:pt x="1439" y="4393"/>
                    <a:pt x="1576" y="4119"/>
                    <a:pt x="1667" y="3823"/>
                  </a:cubicBezTo>
                  <a:cubicBezTo>
                    <a:pt x="1724" y="3868"/>
                    <a:pt x="1798" y="3891"/>
                    <a:pt x="1875" y="3891"/>
                  </a:cubicBezTo>
                  <a:cubicBezTo>
                    <a:pt x="1952" y="3891"/>
                    <a:pt x="2032" y="3868"/>
                    <a:pt x="2101" y="3823"/>
                  </a:cubicBezTo>
                  <a:cubicBezTo>
                    <a:pt x="2283" y="3708"/>
                    <a:pt x="2374" y="3503"/>
                    <a:pt x="2443" y="3298"/>
                  </a:cubicBezTo>
                  <a:cubicBezTo>
                    <a:pt x="2489" y="3138"/>
                    <a:pt x="2557" y="2955"/>
                    <a:pt x="2625" y="2773"/>
                  </a:cubicBezTo>
                  <a:cubicBezTo>
                    <a:pt x="2699" y="2938"/>
                    <a:pt x="2875" y="3044"/>
                    <a:pt x="3072" y="3044"/>
                  </a:cubicBezTo>
                  <a:cubicBezTo>
                    <a:pt x="3120" y="3044"/>
                    <a:pt x="3169" y="3037"/>
                    <a:pt x="3219" y="3024"/>
                  </a:cubicBezTo>
                  <a:cubicBezTo>
                    <a:pt x="3561" y="2932"/>
                    <a:pt x="3744" y="2613"/>
                    <a:pt x="3881" y="2316"/>
                  </a:cubicBezTo>
                  <a:cubicBezTo>
                    <a:pt x="4018" y="2590"/>
                    <a:pt x="4200" y="2864"/>
                    <a:pt x="4452" y="3092"/>
                  </a:cubicBezTo>
                  <a:cubicBezTo>
                    <a:pt x="4748" y="3343"/>
                    <a:pt x="5068" y="3526"/>
                    <a:pt x="5433" y="3663"/>
                  </a:cubicBezTo>
                  <a:cubicBezTo>
                    <a:pt x="5575" y="3705"/>
                    <a:pt x="5723" y="3731"/>
                    <a:pt x="5867" y="3731"/>
                  </a:cubicBezTo>
                  <a:cubicBezTo>
                    <a:pt x="6117" y="3731"/>
                    <a:pt x="6355" y="3652"/>
                    <a:pt x="6529" y="3435"/>
                  </a:cubicBezTo>
                  <a:cubicBezTo>
                    <a:pt x="6757" y="3161"/>
                    <a:pt x="6803" y="2773"/>
                    <a:pt x="6757" y="2430"/>
                  </a:cubicBezTo>
                  <a:cubicBezTo>
                    <a:pt x="6688" y="1700"/>
                    <a:pt x="6300" y="1015"/>
                    <a:pt x="5730" y="581"/>
                  </a:cubicBezTo>
                  <a:cubicBezTo>
                    <a:pt x="5250" y="194"/>
                    <a:pt x="4697" y="1"/>
                    <a:pt x="4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1132167" y="2115310"/>
              <a:ext cx="128183" cy="129528"/>
            </a:xfrm>
            <a:custGeom>
              <a:avLst/>
              <a:gdLst/>
              <a:ahLst/>
              <a:cxnLst/>
              <a:rect l="l" t="t" r="r" b="b"/>
              <a:pathLst>
                <a:path w="2192" h="2215" extrusionOk="0">
                  <a:moveTo>
                    <a:pt x="1096" y="0"/>
                  </a:moveTo>
                  <a:cubicBezTo>
                    <a:pt x="480" y="0"/>
                    <a:pt x="1" y="502"/>
                    <a:pt x="1" y="1096"/>
                  </a:cubicBezTo>
                  <a:cubicBezTo>
                    <a:pt x="1" y="1712"/>
                    <a:pt x="480" y="2214"/>
                    <a:pt x="1096" y="2214"/>
                  </a:cubicBezTo>
                  <a:cubicBezTo>
                    <a:pt x="1713" y="2214"/>
                    <a:pt x="2192" y="1712"/>
                    <a:pt x="2192" y="1096"/>
                  </a:cubicBezTo>
                  <a:cubicBezTo>
                    <a:pt x="2192" y="502"/>
                    <a:pt x="1713" y="0"/>
                    <a:pt x="1096" y="0"/>
                  </a:cubicBezTo>
                  <a:close/>
                </a:path>
              </a:pathLst>
            </a:custGeom>
            <a:solidFill>
              <a:srgbClr val="D89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1144213" y="2138584"/>
              <a:ext cx="86781" cy="52864"/>
            </a:xfrm>
            <a:custGeom>
              <a:avLst/>
              <a:gdLst/>
              <a:ahLst/>
              <a:cxnLst/>
              <a:rect l="l" t="t" r="r" b="b"/>
              <a:pathLst>
                <a:path w="1484" h="904" extrusionOk="0">
                  <a:moveTo>
                    <a:pt x="369" y="1"/>
                  </a:moveTo>
                  <a:cubicBezTo>
                    <a:pt x="275" y="1"/>
                    <a:pt x="175" y="12"/>
                    <a:pt x="69" y="36"/>
                  </a:cubicBezTo>
                  <a:cubicBezTo>
                    <a:pt x="23" y="36"/>
                    <a:pt x="0" y="82"/>
                    <a:pt x="0" y="127"/>
                  </a:cubicBezTo>
                  <a:cubicBezTo>
                    <a:pt x="23" y="173"/>
                    <a:pt x="69" y="196"/>
                    <a:pt x="114" y="196"/>
                  </a:cubicBezTo>
                  <a:cubicBezTo>
                    <a:pt x="203" y="177"/>
                    <a:pt x="286" y="169"/>
                    <a:pt x="364" y="169"/>
                  </a:cubicBezTo>
                  <a:cubicBezTo>
                    <a:pt x="1044" y="169"/>
                    <a:pt x="1304" y="814"/>
                    <a:pt x="1324" y="835"/>
                  </a:cubicBezTo>
                  <a:cubicBezTo>
                    <a:pt x="1324" y="880"/>
                    <a:pt x="1370" y="903"/>
                    <a:pt x="1393" y="903"/>
                  </a:cubicBezTo>
                  <a:lnTo>
                    <a:pt x="1438" y="903"/>
                  </a:lnTo>
                  <a:cubicBezTo>
                    <a:pt x="1461" y="880"/>
                    <a:pt x="1484" y="835"/>
                    <a:pt x="1484" y="789"/>
                  </a:cubicBezTo>
                  <a:cubicBezTo>
                    <a:pt x="1484" y="769"/>
                    <a:pt x="1156" y="1"/>
                    <a:pt x="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1057432" y="3112352"/>
              <a:ext cx="1444277" cy="839620"/>
            </a:xfrm>
            <a:custGeom>
              <a:avLst/>
              <a:gdLst/>
              <a:ahLst/>
              <a:cxnLst/>
              <a:rect l="l" t="t" r="r" b="b"/>
              <a:pathLst>
                <a:path w="24698" h="14358" extrusionOk="0">
                  <a:moveTo>
                    <a:pt x="411" y="1"/>
                  </a:moveTo>
                  <a:cubicBezTo>
                    <a:pt x="411" y="1"/>
                    <a:pt x="1" y="4999"/>
                    <a:pt x="3470" y="4999"/>
                  </a:cubicBezTo>
                  <a:cubicBezTo>
                    <a:pt x="6917" y="4999"/>
                    <a:pt x="17234" y="5273"/>
                    <a:pt x="17234" y="5273"/>
                  </a:cubicBezTo>
                  <a:lnTo>
                    <a:pt x="21730" y="14358"/>
                  </a:lnTo>
                  <a:lnTo>
                    <a:pt x="24698" y="14107"/>
                  </a:lnTo>
                  <a:cubicBezTo>
                    <a:pt x="24698" y="14107"/>
                    <a:pt x="22757" y="936"/>
                    <a:pt x="21936" y="480"/>
                  </a:cubicBezTo>
                  <a:cubicBezTo>
                    <a:pt x="21114" y="1"/>
                    <a:pt x="411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030767" y="3125685"/>
              <a:ext cx="1442932" cy="839620"/>
            </a:xfrm>
            <a:custGeom>
              <a:avLst/>
              <a:gdLst/>
              <a:ahLst/>
              <a:cxnLst/>
              <a:rect l="l" t="t" r="r" b="b"/>
              <a:pathLst>
                <a:path w="24675" h="14358" extrusionOk="0">
                  <a:moveTo>
                    <a:pt x="388" y="1"/>
                  </a:moveTo>
                  <a:cubicBezTo>
                    <a:pt x="388" y="1"/>
                    <a:pt x="0" y="5000"/>
                    <a:pt x="3447" y="5000"/>
                  </a:cubicBezTo>
                  <a:cubicBezTo>
                    <a:pt x="6893" y="5000"/>
                    <a:pt x="17233" y="5274"/>
                    <a:pt x="17233" y="5274"/>
                  </a:cubicBezTo>
                  <a:lnTo>
                    <a:pt x="21730" y="14358"/>
                  </a:lnTo>
                  <a:lnTo>
                    <a:pt x="24674" y="14107"/>
                  </a:lnTo>
                  <a:cubicBezTo>
                    <a:pt x="24674" y="14107"/>
                    <a:pt x="22734" y="937"/>
                    <a:pt x="21912" y="480"/>
                  </a:cubicBezTo>
                  <a:cubicBezTo>
                    <a:pt x="21113" y="1"/>
                    <a:pt x="388" y="1"/>
                    <a:pt x="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1066789" y="3269891"/>
              <a:ext cx="254962" cy="149527"/>
            </a:xfrm>
            <a:custGeom>
              <a:avLst/>
              <a:gdLst/>
              <a:ahLst/>
              <a:cxnLst/>
              <a:rect l="l" t="t" r="r" b="b"/>
              <a:pathLst>
                <a:path w="4360" h="2557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69"/>
                    <a:pt x="23" y="114"/>
                    <a:pt x="46" y="160"/>
                  </a:cubicBezTo>
                  <a:cubicBezTo>
                    <a:pt x="1027" y="297"/>
                    <a:pt x="2009" y="593"/>
                    <a:pt x="2831" y="1164"/>
                  </a:cubicBezTo>
                  <a:cubicBezTo>
                    <a:pt x="3264" y="1461"/>
                    <a:pt x="3675" y="1849"/>
                    <a:pt x="3972" y="2283"/>
                  </a:cubicBezTo>
                  <a:cubicBezTo>
                    <a:pt x="4018" y="2374"/>
                    <a:pt x="4086" y="2465"/>
                    <a:pt x="4132" y="2556"/>
                  </a:cubicBezTo>
                  <a:lnTo>
                    <a:pt x="4360" y="2556"/>
                  </a:lnTo>
                  <a:cubicBezTo>
                    <a:pt x="4314" y="2488"/>
                    <a:pt x="4291" y="2420"/>
                    <a:pt x="4246" y="2374"/>
                  </a:cubicBezTo>
                  <a:cubicBezTo>
                    <a:pt x="3630" y="1370"/>
                    <a:pt x="2625" y="685"/>
                    <a:pt x="1530" y="320"/>
                  </a:cubicBezTo>
                  <a:cubicBezTo>
                    <a:pt x="1027" y="160"/>
                    <a:pt x="525" y="69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1500576" y="3132410"/>
              <a:ext cx="393846" cy="289698"/>
            </a:xfrm>
            <a:custGeom>
              <a:avLst/>
              <a:gdLst/>
              <a:ahLst/>
              <a:cxnLst/>
              <a:rect l="l" t="t" r="r" b="b"/>
              <a:pathLst>
                <a:path w="6735" h="4954" extrusionOk="0">
                  <a:moveTo>
                    <a:pt x="6506" y="0"/>
                  </a:moveTo>
                  <a:cubicBezTo>
                    <a:pt x="6209" y="639"/>
                    <a:pt x="5798" y="1233"/>
                    <a:pt x="5342" y="1758"/>
                  </a:cubicBezTo>
                  <a:cubicBezTo>
                    <a:pt x="4703" y="2442"/>
                    <a:pt x="3949" y="3036"/>
                    <a:pt x="3105" y="3447"/>
                  </a:cubicBezTo>
                  <a:cubicBezTo>
                    <a:pt x="2260" y="3835"/>
                    <a:pt x="1347" y="4063"/>
                    <a:pt x="548" y="4542"/>
                  </a:cubicBezTo>
                  <a:cubicBezTo>
                    <a:pt x="343" y="4656"/>
                    <a:pt x="160" y="4793"/>
                    <a:pt x="1" y="4953"/>
                  </a:cubicBezTo>
                  <a:lnTo>
                    <a:pt x="274" y="4953"/>
                  </a:lnTo>
                  <a:cubicBezTo>
                    <a:pt x="389" y="4885"/>
                    <a:pt x="503" y="4793"/>
                    <a:pt x="617" y="4725"/>
                  </a:cubicBezTo>
                  <a:cubicBezTo>
                    <a:pt x="1416" y="4246"/>
                    <a:pt x="2306" y="4040"/>
                    <a:pt x="3150" y="3652"/>
                  </a:cubicBezTo>
                  <a:cubicBezTo>
                    <a:pt x="4725" y="2922"/>
                    <a:pt x="6004" y="1575"/>
                    <a:pt x="6734" y="23"/>
                  </a:cubicBezTo>
                  <a:cubicBezTo>
                    <a:pt x="6666" y="0"/>
                    <a:pt x="6597" y="0"/>
                    <a:pt x="65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888984" y="3137732"/>
              <a:ext cx="197595" cy="292388"/>
            </a:xfrm>
            <a:custGeom>
              <a:avLst/>
              <a:gdLst/>
              <a:ahLst/>
              <a:cxnLst/>
              <a:rect l="l" t="t" r="r" b="b"/>
              <a:pathLst>
                <a:path w="3379" h="5000" extrusionOk="0">
                  <a:moveTo>
                    <a:pt x="3082" y="0"/>
                  </a:moveTo>
                  <a:cubicBezTo>
                    <a:pt x="2603" y="343"/>
                    <a:pt x="2169" y="754"/>
                    <a:pt x="1804" y="1187"/>
                  </a:cubicBezTo>
                  <a:cubicBezTo>
                    <a:pt x="914" y="2260"/>
                    <a:pt x="297" y="3584"/>
                    <a:pt x="1" y="4953"/>
                  </a:cubicBezTo>
                  <a:cubicBezTo>
                    <a:pt x="1" y="4976"/>
                    <a:pt x="1" y="4976"/>
                    <a:pt x="1" y="4999"/>
                  </a:cubicBezTo>
                  <a:lnTo>
                    <a:pt x="206" y="4999"/>
                  </a:lnTo>
                  <a:cubicBezTo>
                    <a:pt x="320" y="4428"/>
                    <a:pt x="503" y="3858"/>
                    <a:pt x="731" y="3333"/>
                  </a:cubicBezTo>
                  <a:cubicBezTo>
                    <a:pt x="1279" y="2077"/>
                    <a:pt x="2101" y="891"/>
                    <a:pt x="3219" y="114"/>
                  </a:cubicBezTo>
                  <a:cubicBezTo>
                    <a:pt x="3265" y="69"/>
                    <a:pt x="3333" y="23"/>
                    <a:pt x="33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2039798" y="3275212"/>
              <a:ext cx="317767" cy="172216"/>
            </a:xfrm>
            <a:custGeom>
              <a:avLst/>
              <a:gdLst/>
              <a:ahLst/>
              <a:cxnLst/>
              <a:rect l="l" t="t" r="r" b="b"/>
              <a:pathLst>
                <a:path w="5434" h="2945" extrusionOk="0">
                  <a:moveTo>
                    <a:pt x="5388" y="0"/>
                  </a:moveTo>
                  <a:cubicBezTo>
                    <a:pt x="5274" y="114"/>
                    <a:pt x="5182" y="206"/>
                    <a:pt x="5068" y="320"/>
                  </a:cubicBezTo>
                  <a:cubicBezTo>
                    <a:pt x="4498" y="822"/>
                    <a:pt x="3813" y="1256"/>
                    <a:pt x="3082" y="1507"/>
                  </a:cubicBezTo>
                  <a:cubicBezTo>
                    <a:pt x="2672" y="1644"/>
                    <a:pt x="2238" y="1712"/>
                    <a:pt x="1804" y="1804"/>
                  </a:cubicBezTo>
                  <a:cubicBezTo>
                    <a:pt x="1371" y="1872"/>
                    <a:pt x="937" y="2009"/>
                    <a:pt x="572" y="2260"/>
                  </a:cubicBezTo>
                  <a:cubicBezTo>
                    <a:pt x="343" y="2420"/>
                    <a:pt x="184" y="2580"/>
                    <a:pt x="1" y="2785"/>
                  </a:cubicBezTo>
                  <a:lnTo>
                    <a:pt x="92" y="2945"/>
                  </a:lnTo>
                  <a:cubicBezTo>
                    <a:pt x="229" y="2785"/>
                    <a:pt x="366" y="2648"/>
                    <a:pt x="549" y="2511"/>
                  </a:cubicBezTo>
                  <a:cubicBezTo>
                    <a:pt x="1256" y="1963"/>
                    <a:pt x="2215" y="2009"/>
                    <a:pt x="3060" y="1735"/>
                  </a:cubicBezTo>
                  <a:cubicBezTo>
                    <a:pt x="3973" y="1438"/>
                    <a:pt x="4771" y="913"/>
                    <a:pt x="5433" y="251"/>
                  </a:cubicBezTo>
                  <a:cubicBezTo>
                    <a:pt x="5433" y="183"/>
                    <a:pt x="5411" y="92"/>
                    <a:pt x="5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2094533" y="3448891"/>
              <a:ext cx="303089" cy="113329"/>
            </a:xfrm>
            <a:custGeom>
              <a:avLst/>
              <a:gdLst/>
              <a:ahLst/>
              <a:cxnLst/>
              <a:rect l="l" t="t" r="r" b="b"/>
              <a:pathLst>
                <a:path w="5183" h="1938" extrusionOk="0">
                  <a:moveTo>
                    <a:pt x="3286" y="1"/>
                  </a:moveTo>
                  <a:cubicBezTo>
                    <a:pt x="3014" y="1"/>
                    <a:pt x="2740" y="30"/>
                    <a:pt x="2466" y="89"/>
                  </a:cubicBezTo>
                  <a:cubicBezTo>
                    <a:pt x="1462" y="317"/>
                    <a:pt x="617" y="911"/>
                    <a:pt x="1" y="1710"/>
                  </a:cubicBezTo>
                  <a:lnTo>
                    <a:pt x="138" y="1938"/>
                  </a:lnTo>
                  <a:cubicBezTo>
                    <a:pt x="320" y="1664"/>
                    <a:pt x="526" y="1436"/>
                    <a:pt x="777" y="1207"/>
                  </a:cubicBezTo>
                  <a:cubicBezTo>
                    <a:pt x="1499" y="558"/>
                    <a:pt x="2406" y="193"/>
                    <a:pt x="3352" y="193"/>
                  </a:cubicBezTo>
                  <a:cubicBezTo>
                    <a:pt x="3603" y="193"/>
                    <a:pt x="3856" y="219"/>
                    <a:pt x="4109" y="272"/>
                  </a:cubicBezTo>
                  <a:cubicBezTo>
                    <a:pt x="4475" y="363"/>
                    <a:pt x="4840" y="477"/>
                    <a:pt x="5182" y="637"/>
                  </a:cubicBezTo>
                  <a:cubicBezTo>
                    <a:pt x="5159" y="568"/>
                    <a:pt x="5159" y="500"/>
                    <a:pt x="5137" y="431"/>
                  </a:cubicBezTo>
                  <a:cubicBezTo>
                    <a:pt x="4885" y="317"/>
                    <a:pt x="4634" y="226"/>
                    <a:pt x="4360" y="157"/>
                  </a:cubicBezTo>
                  <a:cubicBezTo>
                    <a:pt x="4008" y="53"/>
                    <a:pt x="3649" y="1"/>
                    <a:pt x="3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2159970" y="3678591"/>
              <a:ext cx="173561" cy="286715"/>
            </a:xfrm>
            <a:custGeom>
              <a:avLst/>
              <a:gdLst/>
              <a:ahLst/>
              <a:cxnLst/>
              <a:rect l="l" t="t" r="r" b="b"/>
              <a:pathLst>
                <a:path w="2968" h="4903" extrusionOk="0">
                  <a:moveTo>
                    <a:pt x="315" y="1"/>
                  </a:moveTo>
                  <a:cubicBezTo>
                    <a:pt x="224" y="1"/>
                    <a:pt x="134" y="7"/>
                    <a:pt x="46" y="18"/>
                  </a:cubicBezTo>
                  <a:lnTo>
                    <a:pt x="0" y="18"/>
                  </a:lnTo>
                  <a:lnTo>
                    <a:pt x="92" y="201"/>
                  </a:lnTo>
                  <a:cubicBezTo>
                    <a:pt x="156" y="196"/>
                    <a:pt x="222" y="193"/>
                    <a:pt x="288" y="193"/>
                  </a:cubicBezTo>
                  <a:cubicBezTo>
                    <a:pt x="503" y="193"/>
                    <a:pt x="721" y="223"/>
                    <a:pt x="913" y="292"/>
                  </a:cubicBezTo>
                  <a:cubicBezTo>
                    <a:pt x="1461" y="475"/>
                    <a:pt x="1940" y="840"/>
                    <a:pt x="2260" y="1319"/>
                  </a:cubicBezTo>
                  <a:cubicBezTo>
                    <a:pt x="2922" y="2347"/>
                    <a:pt x="2808" y="3625"/>
                    <a:pt x="2306" y="4675"/>
                  </a:cubicBezTo>
                  <a:lnTo>
                    <a:pt x="2420" y="4903"/>
                  </a:lnTo>
                  <a:lnTo>
                    <a:pt x="2443" y="4903"/>
                  </a:lnTo>
                  <a:cubicBezTo>
                    <a:pt x="2694" y="4401"/>
                    <a:pt x="2853" y="3853"/>
                    <a:pt x="2899" y="3282"/>
                  </a:cubicBezTo>
                  <a:cubicBezTo>
                    <a:pt x="2968" y="2598"/>
                    <a:pt x="2831" y="1890"/>
                    <a:pt x="2488" y="1297"/>
                  </a:cubicBezTo>
                  <a:cubicBezTo>
                    <a:pt x="2169" y="772"/>
                    <a:pt x="1667" y="338"/>
                    <a:pt x="1073" y="133"/>
                  </a:cubicBezTo>
                  <a:cubicBezTo>
                    <a:pt x="836" y="48"/>
                    <a:pt x="574" y="1"/>
                    <a:pt x="3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2373530" y="3627598"/>
              <a:ext cx="90816" cy="260342"/>
            </a:xfrm>
            <a:custGeom>
              <a:avLst/>
              <a:gdLst/>
              <a:ahLst/>
              <a:cxnLst/>
              <a:rect l="l" t="t" r="r" b="b"/>
              <a:pathLst>
                <a:path w="1553" h="4452" extrusionOk="0">
                  <a:moveTo>
                    <a:pt x="845" y="0"/>
                  </a:moveTo>
                  <a:cubicBezTo>
                    <a:pt x="525" y="434"/>
                    <a:pt x="297" y="890"/>
                    <a:pt x="183" y="1393"/>
                  </a:cubicBezTo>
                  <a:cubicBezTo>
                    <a:pt x="0" y="2237"/>
                    <a:pt x="183" y="3127"/>
                    <a:pt x="754" y="3812"/>
                  </a:cubicBezTo>
                  <a:cubicBezTo>
                    <a:pt x="891" y="3995"/>
                    <a:pt x="1073" y="4154"/>
                    <a:pt x="1256" y="4291"/>
                  </a:cubicBezTo>
                  <a:cubicBezTo>
                    <a:pt x="1347" y="4337"/>
                    <a:pt x="1438" y="4405"/>
                    <a:pt x="1552" y="4451"/>
                  </a:cubicBezTo>
                  <a:cubicBezTo>
                    <a:pt x="1552" y="4383"/>
                    <a:pt x="1530" y="4291"/>
                    <a:pt x="1530" y="4200"/>
                  </a:cubicBezTo>
                  <a:cubicBezTo>
                    <a:pt x="1484" y="4177"/>
                    <a:pt x="1438" y="4154"/>
                    <a:pt x="1415" y="4132"/>
                  </a:cubicBezTo>
                  <a:cubicBezTo>
                    <a:pt x="1256" y="4040"/>
                    <a:pt x="1096" y="3903"/>
                    <a:pt x="982" y="3766"/>
                  </a:cubicBezTo>
                  <a:cubicBezTo>
                    <a:pt x="708" y="3470"/>
                    <a:pt x="525" y="3104"/>
                    <a:pt x="411" y="2739"/>
                  </a:cubicBezTo>
                  <a:cubicBezTo>
                    <a:pt x="183" y="1918"/>
                    <a:pt x="366" y="1027"/>
                    <a:pt x="799" y="297"/>
                  </a:cubicBezTo>
                  <a:cubicBezTo>
                    <a:pt x="822" y="274"/>
                    <a:pt x="845" y="251"/>
                    <a:pt x="868" y="206"/>
                  </a:cubicBezTo>
                  <a:cubicBezTo>
                    <a:pt x="868" y="137"/>
                    <a:pt x="845" y="69"/>
                    <a:pt x="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1161932" y="3127264"/>
              <a:ext cx="392092" cy="153270"/>
            </a:xfrm>
            <a:custGeom>
              <a:avLst/>
              <a:gdLst/>
              <a:ahLst/>
              <a:cxnLst/>
              <a:rect l="l" t="t" r="r" b="b"/>
              <a:pathLst>
                <a:path w="6705" h="2621" extrusionOk="0">
                  <a:moveTo>
                    <a:pt x="65" y="1"/>
                  </a:moveTo>
                  <a:cubicBezTo>
                    <a:pt x="30" y="1"/>
                    <a:pt x="1" y="33"/>
                    <a:pt x="17" y="65"/>
                  </a:cubicBezTo>
                  <a:cubicBezTo>
                    <a:pt x="793" y="1138"/>
                    <a:pt x="1706" y="2211"/>
                    <a:pt x="3030" y="2530"/>
                  </a:cubicBezTo>
                  <a:cubicBezTo>
                    <a:pt x="3268" y="2590"/>
                    <a:pt x="3510" y="2621"/>
                    <a:pt x="3749" y="2621"/>
                  </a:cubicBezTo>
                  <a:cubicBezTo>
                    <a:pt x="4150" y="2621"/>
                    <a:pt x="4544" y="2534"/>
                    <a:pt x="4901" y="2348"/>
                  </a:cubicBezTo>
                  <a:cubicBezTo>
                    <a:pt x="5449" y="2074"/>
                    <a:pt x="5883" y="1617"/>
                    <a:pt x="6202" y="1115"/>
                  </a:cubicBezTo>
                  <a:cubicBezTo>
                    <a:pt x="6408" y="773"/>
                    <a:pt x="6568" y="408"/>
                    <a:pt x="6705" y="20"/>
                  </a:cubicBezTo>
                  <a:lnTo>
                    <a:pt x="6522" y="20"/>
                  </a:lnTo>
                  <a:cubicBezTo>
                    <a:pt x="6431" y="271"/>
                    <a:pt x="6317" y="545"/>
                    <a:pt x="6202" y="773"/>
                  </a:cubicBezTo>
                  <a:cubicBezTo>
                    <a:pt x="5929" y="1298"/>
                    <a:pt x="5540" y="1777"/>
                    <a:pt x="5015" y="2097"/>
                  </a:cubicBezTo>
                  <a:cubicBezTo>
                    <a:pt x="4620" y="2344"/>
                    <a:pt x="4187" y="2451"/>
                    <a:pt x="3749" y="2451"/>
                  </a:cubicBezTo>
                  <a:cubicBezTo>
                    <a:pt x="2972" y="2451"/>
                    <a:pt x="2182" y="2113"/>
                    <a:pt x="1569" y="1617"/>
                  </a:cubicBezTo>
                  <a:cubicBezTo>
                    <a:pt x="998" y="1161"/>
                    <a:pt x="542" y="590"/>
                    <a:pt x="108" y="20"/>
                  </a:cubicBezTo>
                  <a:cubicBezTo>
                    <a:pt x="95" y="6"/>
                    <a:pt x="79" y="1"/>
                    <a:pt x="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1320406" y="1804150"/>
              <a:ext cx="770207" cy="930552"/>
            </a:xfrm>
            <a:custGeom>
              <a:avLst/>
              <a:gdLst/>
              <a:ahLst/>
              <a:cxnLst/>
              <a:rect l="l" t="t" r="r" b="b"/>
              <a:pathLst>
                <a:path w="13171" h="15913" extrusionOk="0">
                  <a:moveTo>
                    <a:pt x="12429" y="1"/>
                  </a:moveTo>
                  <a:cubicBezTo>
                    <a:pt x="12246" y="1"/>
                    <a:pt x="11458" y="1532"/>
                    <a:pt x="11458" y="1532"/>
                  </a:cubicBezTo>
                  <a:cubicBezTo>
                    <a:pt x="11458" y="1532"/>
                    <a:pt x="11641" y="26"/>
                    <a:pt x="11413" y="26"/>
                  </a:cubicBezTo>
                  <a:cubicBezTo>
                    <a:pt x="11185" y="49"/>
                    <a:pt x="10751" y="2354"/>
                    <a:pt x="10751" y="2354"/>
                  </a:cubicBezTo>
                  <a:cubicBezTo>
                    <a:pt x="10751" y="2354"/>
                    <a:pt x="10407" y="1278"/>
                    <a:pt x="10303" y="1278"/>
                  </a:cubicBezTo>
                  <a:cubicBezTo>
                    <a:pt x="10300" y="1278"/>
                    <a:pt x="10297" y="1279"/>
                    <a:pt x="10294" y="1281"/>
                  </a:cubicBezTo>
                  <a:cubicBezTo>
                    <a:pt x="10203" y="1350"/>
                    <a:pt x="10386" y="3404"/>
                    <a:pt x="10386" y="3450"/>
                  </a:cubicBezTo>
                  <a:cubicBezTo>
                    <a:pt x="10386" y="3450"/>
                    <a:pt x="10386" y="3472"/>
                    <a:pt x="10386" y="3472"/>
                  </a:cubicBezTo>
                  <a:lnTo>
                    <a:pt x="10363" y="3472"/>
                  </a:lnTo>
                  <a:lnTo>
                    <a:pt x="6049" y="10754"/>
                  </a:lnTo>
                  <a:lnTo>
                    <a:pt x="0" y="11872"/>
                  </a:lnTo>
                  <a:lnTo>
                    <a:pt x="639" y="15912"/>
                  </a:lnTo>
                  <a:lnTo>
                    <a:pt x="7259" y="13424"/>
                  </a:lnTo>
                  <a:cubicBezTo>
                    <a:pt x="7806" y="13219"/>
                    <a:pt x="8217" y="12808"/>
                    <a:pt x="8446" y="12283"/>
                  </a:cubicBezTo>
                  <a:lnTo>
                    <a:pt x="11573" y="4431"/>
                  </a:lnTo>
                  <a:lnTo>
                    <a:pt x="12440" y="2833"/>
                  </a:lnTo>
                  <a:cubicBezTo>
                    <a:pt x="12440" y="2833"/>
                    <a:pt x="13170" y="2034"/>
                    <a:pt x="13102" y="1966"/>
                  </a:cubicBezTo>
                  <a:cubicBezTo>
                    <a:pt x="13095" y="1961"/>
                    <a:pt x="13084" y="1958"/>
                    <a:pt x="13070" y="1958"/>
                  </a:cubicBezTo>
                  <a:cubicBezTo>
                    <a:pt x="12899" y="1958"/>
                    <a:pt x="12257" y="2308"/>
                    <a:pt x="12257" y="2308"/>
                  </a:cubicBezTo>
                  <a:cubicBezTo>
                    <a:pt x="12257" y="2308"/>
                    <a:pt x="13102" y="551"/>
                    <a:pt x="12988" y="459"/>
                  </a:cubicBezTo>
                  <a:cubicBezTo>
                    <a:pt x="12984" y="456"/>
                    <a:pt x="12979" y="455"/>
                    <a:pt x="12973" y="455"/>
                  </a:cubicBezTo>
                  <a:cubicBezTo>
                    <a:pt x="12813" y="455"/>
                    <a:pt x="12006" y="1601"/>
                    <a:pt x="12006" y="1601"/>
                  </a:cubicBezTo>
                  <a:cubicBezTo>
                    <a:pt x="12006" y="1601"/>
                    <a:pt x="12600" y="94"/>
                    <a:pt x="12440" y="3"/>
                  </a:cubicBezTo>
                  <a:cubicBezTo>
                    <a:pt x="12437" y="1"/>
                    <a:pt x="12433" y="1"/>
                    <a:pt x="12429" y="1"/>
                  </a:cubicBezTo>
                  <a:close/>
                </a:path>
              </a:pathLst>
            </a:custGeom>
            <a:solidFill>
              <a:srgbClr val="D89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735747" y="2392903"/>
              <a:ext cx="985112" cy="779564"/>
            </a:xfrm>
            <a:custGeom>
              <a:avLst/>
              <a:gdLst/>
              <a:ahLst/>
              <a:cxnLst/>
              <a:rect l="l" t="t" r="r" b="b"/>
              <a:pathLst>
                <a:path w="16846" h="13331" extrusionOk="0">
                  <a:moveTo>
                    <a:pt x="8012" y="1"/>
                  </a:moveTo>
                  <a:cubicBezTo>
                    <a:pt x="7487" y="24"/>
                    <a:pt x="7054" y="92"/>
                    <a:pt x="6780" y="275"/>
                  </a:cubicBezTo>
                  <a:cubicBezTo>
                    <a:pt x="6278" y="571"/>
                    <a:pt x="1" y="7396"/>
                    <a:pt x="936" y="9975"/>
                  </a:cubicBezTo>
                  <a:cubicBezTo>
                    <a:pt x="1325" y="10980"/>
                    <a:pt x="3242" y="11413"/>
                    <a:pt x="5433" y="11573"/>
                  </a:cubicBezTo>
                  <a:lnTo>
                    <a:pt x="5433" y="13331"/>
                  </a:lnTo>
                  <a:lnTo>
                    <a:pt x="16846" y="12783"/>
                  </a:lnTo>
                  <a:cubicBezTo>
                    <a:pt x="16846" y="12783"/>
                    <a:pt x="13262" y="1279"/>
                    <a:pt x="12372" y="823"/>
                  </a:cubicBezTo>
                  <a:cubicBezTo>
                    <a:pt x="12167" y="731"/>
                    <a:pt x="11847" y="594"/>
                    <a:pt x="11436" y="480"/>
                  </a:cubicBezTo>
                  <a:lnTo>
                    <a:pt x="80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1493909" y="3007093"/>
              <a:ext cx="202917" cy="57249"/>
            </a:xfrm>
            <a:custGeom>
              <a:avLst/>
              <a:gdLst/>
              <a:ahLst/>
              <a:cxnLst/>
              <a:rect l="l" t="t" r="r" b="b"/>
              <a:pathLst>
                <a:path w="3470" h="979" extrusionOk="0">
                  <a:moveTo>
                    <a:pt x="1068" y="0"/>
                  </a:moveTo>
                  <a:cubicBezTo>
                    <a:pt x="621" y="0"/>
                    <a:pt x="297" y="20"/>
                    <a:pt x="297" y="20"/>
                  </a:cubicBezTo>
                  <a:lnTo>
                    <a:pt x="0" y="842"/>
                  </a:lnTo>
                  <a:lnTo>
                    <a:pt x="3470" y="979"/>
                  </a:lnTo>
                  <a:cubicBezTo>
                    <a:pt x="3470" y="568"/>
                    <a:pt x="3173" y="203"/>
                    <a:pt x="2762" y="134"/>
                  </a:cubicBezTo>
                  <a:cubicBezTo>
                    <a:pt x="2231" y="26"/>
                    <a:pt x="1571" y="0"/>
                    <a:pt x="1068" y="0"/>
                  </a:cubicBezTo>
                  <a:close/>
                </a:path>
              </a:pathLst>
            </a:custGeom>
            <a:solidFill>
              <a:srgbClr val="D89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1048076" y="2614942"/>
              <a:ext cx="476592" cy="446768"/>
            </a:xfrm>
            <a:custGeom>
              <a:avLst/>
              <a:gdLst/>
              <a:ahLst/>
              <a:cxnLst/>
              <a:rect l="l" t="t" r="r" b="b"/>
              <a:pathLst>
                <a:path w="8150" h="7640" extrusionOk="0">
                  <a:moveTo>
                    <a:pt x="2238" y="1"/>
                  </a:moveTo>
                  <a:cubicBezTo>
                    <a:pt x="2212" y="1"/>
                    <a:pt x="2183" y="12"/>
                    <a:pt x="2169" y="38"/>
                  </a:cubicBezTo>
                  <a:lnTo>
                    <a:pt x="1" y="4307"/>
                  </a:lnTo>
                  <a:cubicBezTo>
                    <a:pt x="1" y="4330"/>
                    <a:pt x="1" y="4352"/>
                    <a:pt x="1" y="4375"/>
                  </a:cubicBezTo>
                  <a:cubicBezTo>
                    <a:pt x="24" y="4398"/>
                    <a:pt x="46" y="4421"/>
                    <a:pt x="69" y="4421"/>
                  </a:cubicBezTo>
                  <a:lnTo>
                    <a:pt x="7944" y="6567"/>
                  </a:lnTo>
                  <a:lnTo>
                    <a:pt x="7556" y="7525"/>
                  </a:lnTo>
                  <a:cubicBezTo>
                    <a:pt x="7533" y="7571"/>
                    <a:pt x="7556" y="7616"/>
                    <a:pt x="7602" y="7639"/>
                  </a:cubicBezTo>
                  <a:lnTo>
                    <a:pt x="7624" y="7639"/>
                  </a:lnTo>
                  <a:cubicBezTo>
                    <a:pt x="7670" y="7639"/>
                    <a:pt x="7693" y="7616"/>
                    <a:pt x="7716" y="7594"/>
                  </a:cubicBezTo>
                  <a:lnTo>
                    <a:pt x="8127" y="6544"/>
                  </a:lnTo>
                  <a:cubicBezTo>
                    <a:pt x="8149" y="6521"/>
                    <a:pt x="8149" y="6498"/>
                    <a:pt x="8127" y="6475"/>
                  </a:cubicBezTo>
                  <a:cubicBezTo>
                    <a:pt x="8127" y="6452"/>
                    <a:pt x="8104" y="6430"/>
                    <a:pt x="8081" y="6430"/>
                  </a:cubicBezTo>
                  <a:lnTo>
                    <a:pt x="206" y="4284"/>
                  </a:lnTo>
                  <a:lnTo>
                    <a:pt x="2329" y="130"/>
                  </a:lnTo>
                  <a:cubicBezTo>
                    <a:pt x="2352" y="84"/>
                    <a:pt x="2329" y="16"/>
                    <a:pt x="2283" y="16"/>
                  </a:cubicBezTo>
                  <a:cubicBezTo>
                    <a:pt x="2274" y="6"/>
                    <a:pt x="2257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1320406" y="2017828"/>
              <a:ext cx="703484" cy="764886"/>
            </a:xfrm>
            <a:custGeom>
              <a:avLst/>
              <a:gdLst/>
              <a:ahLst/>
              <a:cxnLst/>
              <a:rect l="l" t="t" r="r" b="b"/>
              <a:pathLst>
                <a:path w="12030" h="13080" extrusionOk="0">
                  <a:moveTo>
                    <a:pt x="9541" y="1"/>
                  </a:moveTo>
                  <a:lnTo>
                    <a:pt x="5798" y="6643"/>
                  </a:lnTo>
                  <a:lnTo>
                    <a:pt x="0" y="8218"/>
                  </a:lnTo>
                  <a:lnTo>
                    <a:pt x="1438" y="13080"/>
                  </a:lnTo>
                  <a:lnTo>
                    <a:pt x="7259" y="9770"/>
                  </a:lnTo>
                  <a:cubicBezTo>
                    <a:pt x="7806" y="9565"/>
                    <a:pt x="8217" y="9154"/>
                    <a:pt x="8446" y="8629"/>
                  </a:cubicBezTo>
                  <a:lnTo>
                    <a:pt x="12029" y="1234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1455197" y="2436468"/>
              <a:ext cx="120171" cy="256833"/>
            </a:xfrm>
            <a:custGeom>
              <a:avLst/>
              <a:gdLst/>
              <a:ahLst/>
              <a:cxnLst/>
              <a:rect l="l" t="t" r="r" b="b"/>
              <a:pathLst>
                <a:path w="2055" h="4392" extrusionOk="0">
                  <a:moveTo>
                    <a:pt x="82" y="0"/>
                  </a:moveTo>
                  <a:cubicBezTo>
                    <a:pt x="71" y="0"/>
                    <a:pt x="58" y="3"/>
                    <a:pt x="46" y="9"/>
                  </a:cubicBezTo>
                  <a:cubicBezTo>
                    <a:pt x="0" y="32"/>
                    <a:pt x="0" y="55"/>
                    <a:pt x="0" y="78"/>
                  </a:cubicBezTo>
                  <a:cubicBezTo>
                    <a:pt x="0" y="100"/>
                    <a:pt x="0" y="100"/>
                    <a:pt x="0" y="123"/>
                  </a:cubicBezTo>
                  <a:lnTo>
                    <a:pt x="1895" y="4346"/>
                  </a:lnTo>
                  <a:cubicBezTo>
                    <a:pt x="1895" y="4369"/>
                    <a:pt x="1941" y="4392"/>
                    <a:pt x="1963" y="4392"/>
                  </a:cubicBezTo>
                  <a:lnTo>
                    <a:pt x="2009" y="4392"/>
                  </a:lnTo>
                  <a:cubicBezTo>
                    <a:pt x="2032" y="4369"/>
                    <a:pt x="2055" y="4346"/>
                    <a:pt x="2055" y="4300"/>
                  </a:cubicBezTo>
                  <a:cubicBezTo>
                    <a:pt x="2055" y="4300"/>
                    <a:pt x="2055" y="4277"/>
                    <a:pt x="2055" y="4277"/>
                  </a:cubicBezTo>
                  <a:lnTo>
                    <a:pt x="160" y="55"/>
                  </a:lnTo>
                  <a:cubicBezTo>
                    <a:pt x="144" y="21"/>
                    <a:pt x="115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954687" y="3061652"/>
              <a:ext cx="973066" cy="1313463"/>
            </a:xfrm>
            <a:custGeom>
              <a:avLst/>
              <a:gdLst/>
              <a:ahLst/>
              <a:cxnLst/>
              <a:rect l="l" t="t" r="r" b="b"/>
              <a:pathLst>
                <a:path w="16640" h="22461" extrusionOk="0">
                  <a:moveTo>
                    <a:pt x="274" y="0"/>
                  </a:moveTo>
                  <a:cubicBezTo>
                    <a:pt x="137" y="0"/>
                    <a:pt x="0" y="114"/>
                    <a:pt x="0" y="251"/>
                  </a:cubicBezTo>
                  <a:cubicBezTo>
                    <a:pt x="0" y="411"/>
                    <a:pt x="137" y="525"/>
                    <a:pt x="274" y="525"/>
                  </a:cubicBezTo>
                  <a:lnTo>
                    <a:pt x="9564" y="525"/>
                  </a:lnTo>
                  <a:cubicBezTo>
                    <a:pt x="13170" y="525"/>
                    <a:pt x="16115" y="3424"/>
                    <a:pt x="16115" y="7008"/>
                  </a:cubicBezTo>
                  <a:lnTo>
                    <a:pt x="16115" y="22209"/>
                  </a:lnTo>
                  <a:cubicBezTo>
                    <a:pt x="16115" y="22346"/>
                    <a:pt x="16229" y="22460"/>
                    <a:pt x="16389" y="22460"/>
                  </a:cubicBezTo>
                  <a:cubicBezTo>
                    <a:pt x="16526" y="22460"/>
                    <a:pt x="16640" y="22346"/>
                    <a:pt x="16640" y="22209"/>
                  </a:cubicBezTo>
                  <a:lnTo>
                    <a:pt x="16640" y="7008"/>
                  </a:lnTo>
                  <a:cubicBezTo>
                    <a:pt x="16640" y="3150"/>
                    <a:pt x="13467" y="0"/>
                    <a:pt x="9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1658056" y="4109453"/>
              <a:ext cx="507292" cy="501912"/>
            </a:xfrm>
            <a:custGeom>
              <a:avLst/>
              <a:gdLst/>
              <a:ahLst/>
              <a:cxnLst/>
              <a:rect l="l" t="t" r="r" b="b"/>
              <a:pathLst>
                <a:path w="8675" h="8583" extrusionOk="0">
                  <a:moveTo>
                    <a:pt x="4338" y="525"/>
                  </a:moveTo>
                  <a:cubicBezTo>
                    <a:pt x="6438" y="525"/>
                    <a:pt x="8150" y="2214"/>
                    <a:pt x="8150" y="4291"/>
                  </a:cubicBezTo>
                  <a:cubicBezTo>
                    <a:pt x="8150" y="6368"/>
                    <a:pt x="6438" y="8057"/>
                    <a:pt x="4338" y="8057"/>
                  </a:cubicBezTo>
                  <a:cubicBezTo>
                    <a:pt x="2238" y="8057"/>
                    <a:pt x="526" y="6368"/>
                    <a:pt x="526" y="4291"/>
                  </a:cubicBezTo>
                  <a:cubicBezTo>
                    <a:pt x="526" y="2214"/>
                    <a:pt x="2238" y="525"/>
                    <a:pt x="4338" y="525"/>
                  </a:cubicBezTo>
                  <a:close/>
                  <a:moveTo>
                    <a:pt x="4338" y="0"/>
                  </a:moveTo>
                  <a:cubicBezTo>
                    <a:pt x="1941" y="0"/>
                    <a:pt x="1" y="1917"/>
                    <a:pt x="1" y="4291"/>
                  </a:cubicBezTo>
                  <a:cubicBezTo>
                    <a:pt x="1" y="6665"/>
                    <a:pt x="1941" y="8582"/>
                    <a:pt x="4338" y="8582"/>
                  </a:cubicBezTo>
                  <a:cubicBezTo>
                    <a:pt x="6712" y="8582"/>
                    <a:pt x="8675" y="6665"/>
                    <a:pt x="8675" y="4291"/>
                  </a:cubicBezTo>
                  <a:cubicBezTo>
                    <a:pt x="8675" y="1917"/>
                    <a:pt x="6712" y="0"/>
                    <a:pt x="4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1896996" y="4129453"/>
              <a:ext cx="881022" cy="30759"/>
            </a:xfrm>
            <a:custGeom>
              <a:avLst/>
              <a:gdLst/>
              <a:ahLst/>
              <a:cxnLst/>
              <a:rect l="l" t="t" r="r" b="b"/>
              <a:pathLst>
                <a:path w="15066" h="526" extrusionOk="0">
                  <a:moveTo>
                    <a:pt x="275" y="1"/>
                  </a:moveTo>
                  <a:cubicBezTo>
                    <a:pt x="115" y="1"/>
                    <a:pt x="1" y="115"/>
                    <a:pt x="1" y="274"/>
                  </a:cubicBezTo>
                  <a:cubicBezTo>
                    <a:pt x="1" y="411"/>
                    <a:pt x="115" y="525"/>
                    <a:pt x="275" y="525"/>
                  </a:cubicBezTo>
                  <a:lnTo>
                    <a:pt x="14791" y="525"/>
                  </a:lnTo>
                  <a:cubicBezTo>
                    <a:pt x="14951" y="525"/>
                    <a:pt x="15065" y="411"/>
                    <a:pt x="15065" y="274"/>
                  </a:cubicBezTo>
                  <a:cubicBezTo>
                    <a:pt x="15065" y="115"/>
                    <a:pt x="14951" y="1"/>
                    <a:pt x="147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941296" y="3422050"/>
              <a:ext cx="985112" cy="30759"/>
            </a:xfrm>
            <a:custGeom>
              <a:avLst/>
              <a:gdLst/>
              <a:ahLst/>
              <a:cxnLst/>
              <a:rect l="l" t="t" r="r" b="b"/>
              <a:pathLst>
                <a:path w="16846" h="526" extrusionOk="0">
                  <a:moveTo>
                    <a:pt x="275" y="0"/>
                  </a:moveTo>
                  <a:cubicBezTo>
                    <a:pt x="115" y="0"/>
                    <a:pt x="1" y="114"/>
                    <a:pt x="1" y="251"/>
                  </a:cubicBezTo>
                  <a:cubicBezTo>
                    <a:pt x="1" y="388"/>
                    <a:pt x="115" y="525"/>
                    <a:pt x="275" y="525"/>
                  </a:cubicBezTo>
                  <a:lnTo>
                    <a:pt x="16595" y="525"/>
                  </a:lnTo>
                  <a:cubicBezTo>
                    <a:pt x="16732" y="525"/>
                    <a:pt x="16846" y="388"/>
                    <a:pt x="16846" y="251"/>
                  </a:cubicBezTo>
                  <a:cubicBezTo>
                    <a:pt x="16846" y="114"/>
                    <a:pt x="16732" y="0"/>
                    <a:pt x="16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954687" y="3596898"/>
              <a:ext cx="962423" cy="30759"/>
            </a:xfrm>
            <a:custGeom>
              <a:avLst/>
              <a:gdLst/>
              <a:ahLst/>
              <a:cxnLst/>
              <a:rect l="l" t="t" r="r" b="b"/>
              <a:pathLst>
                <a:path w="16458" h="526" extrusionOk="0">
                  <a:moveTo>
                    <a:pt x="274" y="0"/>
                  </a:moveTo>
                  <a:cubicBezTo>
                    <a:pt x="137" y="0"/>
                    <a:pt x="0" y="114"/>
                    <a:pt x="0" y="274"/>
                  </a:cubicBezTo>
                  <a:cubicBezTo>
                    <a:pt x="0" y="411"/>
                    <a:pt x="137" y="525"/>
                    <a:pt x="274" y="525"/>
                  </a:cubicBezTo>
                  <a:lnTo>
                    <a:pt x="16206" y="525"/>
                  </a:lnTo>
                  <a:cubicBezTo>
                    <a:pt x="16343" y="525"/>
                    <a:pt x="16457" y="411"/>
                    <a:pt x="16457" y="274"/>
                  </a:cubicBezTo>
                  <a:cubicBezTo>
                    <a:pt x="16457" y="114"/>
                    <a:pt x="16343" y="0"/>
                    <a:pt x="16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1684976" y="4133201"/>
              <a:ext cx="453450" cy="453411"/>
            </a:xfrm>
            <a:custGeom>
              <a:avLst/>
              <a:gdLst/>
              <a:ahLst/>
              <a:cxnLst/>
              <a:rect l="l" t="t" r="r" b="b"/>
              <a:pathLst>
                <a:path w="11711" h="11710" extrusionOk="0">
                  <a:moveTo>
                    <a:pt x="5867" y="1"/>
                  </a:moveTo>
                  <a:cubicBezTo>
                    <a:pt x="2626" y="1"/>
                    <a:pt x="1" y="2625"/>
                    <a:pt x="1" y="5844"/>
                  </a:cubicBezTo>
                  <a:cubicBezTo>
                    <a:pt x="1" y="9085"/>
                    <a:pt x="2626" y="11710"/>
                    <a:pt x="5867" y="11710"/>
                  </a:cubicBezTo>
                  <a:cubicBezTo>
                    <a:pt x="9085" y="11710"/>
                    <a:pt x="11710" y="9085"/>
                    <a:pt x="11710" y="5844"/>
                  </a:cubicBezTo>
                  <a:cubicBezTo>
                    <a:pt x="11710" y="2625"/>
                    <a:pt x="9085" y="1"/>
                    <a:pt x="5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1723925" y="4172150"/>
              <a:ext cx="375542" cy="375510"/>
            </a:xfrm>
            <a:custGeom>
              <a:avLst/>
              <a:gdLst/>
              <a:ahLst/>
              <a:cxnLst/>
              <a:rect l="l" t="t" r="r" b="b"/>
              <a:pathLst>
                <a:path w="11711" h="11710" extrusionOk="0">
                  <a:moveTo>
                    <a:pt x="5867" y="1"/>
                  </a:moveTo>
                  <a:cubicBezTo>
                    <a:pt x="2626" y="1"/>
                    <a:pt x="1" y="2625"/>
                    <a:pt x="1" y="5844"/>
                  </a:cubicBezTo>
                  <a:cubicBezTo>
                    <a:pt x="1" y="9085"/>
                    <a:pt x="2626" y="11710"/>
                    <a:pt x="5867" y="11710"/>
                  </a:cubicBezTo>
                  <a:cubicBezTo>
                    <a:pt x="9085" y="11710"/>
                    <a:pt x="11710" y="9085"/>
                    <a:pt x="11710" y="5844"/>
                  </a:cubicBezTo>
                  <a:cubicBezTo>
                    <a:pt x="11710" y="2625"/>
                    <a:pt x="9085" y="1"/>
                    <a:pt x="58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26"/>
          <p:cNvSpPr/>
          <p:nvPr/>
        </p:nvSpPr>
        <p:spPr>
          <a:xfrm>
            <a:off x="2002950" y="539410"/>
            <a:ext cx="480834" cy="475790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6"/>
          <p:cNvSpPr txBox="1"/>
          <p:nvPr/>
        </p:nvSpPr>
        <p:spPr>
          <a:xfrm>
            <a:off x="2483784" y="2104633"/>
            <a:ext cx="4374315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SMART </a:t>
            </a:r>
            <a:r>
              <a:rPr lang="en-US" sz="3200" b="1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WHEELCHAIR </a:t>
            </a:r>
            <a:endParaRPr sz="3200" b="1" dirty="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378EF-2DD0-E2F9-903D-94B62398698A}"/>
              </a:ext>
            </a:extLst>
          </p:cNvPr>
          <p:cNvSpPr txBox="1"/>
          <p:nvPr/>
        </p:nvSpPr>
        <p:spPr>
          <a:xfrm>
            <a:off x="2596982" y="2678839"/>
            <a:ext cx="3642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MOVE FREELY !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8AA0563-DC74-5834-7AA9-FB63D2FEB1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C30D"/>
              </a:clrFrom>
              <a:clrTo>
                <a:srgbClr val="F7C30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32230" y="1899728"/>
            <a:ext cx="2511770" cy="2719052"/>
          </a:xfrm>
          <a:prstGeom prst="rect">
            <a:avLst/>
          </a:prstGeom>
        </p:spPr>
      </p:pic>
      <p:sp>
        <p:nvSpPr>
          <p:cNvPr id="48" name="Google Shape;378;p26">
            <a:extLst>
              <a:ext uri="{FF2B5EF4-FFF2-40B4-BE49-F238E27FC236}">
                <a16:creationId xmlns:a16="http://schemas.microsoft.com/office/drawing/2014/main" id="{12C8CFB0-E89F-6DA0-4D02-ACFA15218C74}"/>
              </a:ext>
            </a:extLst>
          </p:cNvPr>
          <p:cNvSpPr/>
          <p:nvPr/>
        </p:nvSpPr>
        <p:spPr>
          <a:xfrm>
            <a:off x="8224258" y="3688480"/>
            <a:ext cx="687143" cy="687084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96892E4-53F6-BF9A-0857-3786728D3D0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57" y="-64899"/>
            <a:ext cx="816043" cy="833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5"/>
          <p:cNvSpPr/>
          <p:nvPr/>
        </p:nvSpPr>
        <p:spPr>
          <a:xfrm>
            <a:off x="2811925" y="969735"/>
            <a:ext cx="480834" cy="475790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65"/>
          <p:cNvSpPr/>
          <p:nvPr/>
        </p:nvSpPr>
        <p:spPr>
          <a:xfrm>
            <a:off x="5216225" y="2180938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CF71F-ADA7-02BD-81CF-CE5FEDB06409}"/>
              </a:ext>
            </a:extLst>
          </p:cNvPr>
          <p:cNvSpPr txBox="1"/>
          <p:nvPr/>
        </p:nvSpPr>
        <p:spPr>
          <a:xfrm>
            <a:off x="-82446" y="4892250"/>
            <a:ext cx="146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MOVE FREELY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DACF3-68BF-F386-6A29-AF78FBDFC9F1}"/>
              </a:ext>
            </a:extLst>
          </p:cNvPr>
          <p:cNvSpPr txBox="1"/>
          <p:nvPr/>
        </p:nvSpPr>
        <p:spPr>
          <a:xfrm>
            <a:off x="442210" y="2112178"/>
            <a:ext cx="2932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  <a:latin typeface="Roboto Slab ExtraBold"/>
                <a:ea typeface="Roboto Slab ExtraBold"/>
                <a:cs typeface="Roboto Slab ExtraBold"/>
                <a:sym typeface="Manrope ExtraBold"/>
              </a:rPr>
              <a:t>Mode Selection </a:t>
            </a:r>
            <a:br>
              <a:rPr lang="en-US" sz="2000" dirty="0">
                <a:solidFill>
                  <a:schemeClr val="lt2"/>
                </a:solidFill>
                <a:latin typeface="Roboto Slab ExtraBold"/>
                <a:ea typeface="Roboto Slab ExtraBold"/>
                <a:cs typeface="Roboto Slab ExtraBold"/>
                <a:sym typeface="Manrope ExtraBold"/>
              </a:rPr>
            </a:br>
            <a:r>
              <a:rPr lang="en-US" sz="2000" dirty="0">
                <a:solidFill>
                  <a:schemeClr val="lt2"/>
                </a:solidFill>
                <a:latin typeface="Roboto Slab ExtraBold"/>
                <a:ea typeface="Roboto Slab ExtraBold"/>
                <a:cs typeface="Roboto Slab ExtraBold"/>
                <a:sym typeface="Manrope ExtraBold"/>
              </a:rPr>
              <a:t>screen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2931CF-C443-1908-B8E9-6C0026C30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185" y="-20954"/>
            <a:ext cx="2314575" cy="4594485"/>
          </a:xfrm>
          <a:prstGeom prst="rect">
            <a:avLst/>
          </a:prstGeom>
        </p:spPr>
      </p:pic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64A62D6E-0124-0E36-44DE-B4FE9D9B8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071" y="0"/>
            <a:ext cx="2314575" cy="4594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19DD3-4C97-7AEF-5F61-C0DB584A132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57" y="-64899"/>
            <a:ext cx="816043" cy="8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82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5"/>
          <p:cNvSpPr/>
          <p:nvPr/>
        </p:nvSpPr>
        <p:spPr>
          <a:xfrm>
            <a:off x="2811925" y="969735"/>
            <a:ext cx="480834" cy="475790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65"/>
          <p:cNvSpPr/>
          <p:nvPr/>
        </p:nvSpPr>
        <p:spPr>
          <a:xfrm>
            <a:off x="5216225" y="2180938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CF71F-ADA7-02BD-81CF-CE5FEDB06409}"/>
              </a:ext>
            </a:extLst>
          </p:cNvPr>
          <p:cNvSpPr txBox="1"/>
          <p:nvPr/>
        </p:nvSpPr>
        <p:spPr>
          <a:xfrm>
            <a:off x="-82446" y="4892250"/>
            <a:ext cx="146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MOVE FREELY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DACF3-68BF-F386-6A29-AF78FBDFC9F1}"/>
              </a:ext>
            </a:extLst>
          </p:cNvPr>
          <p:cNvSpPr txBox="1"/>
          <p:nvPr/>
        </p:nvSpPr>
        <p:spPr>
          <a:xfrm>
            <a:off x="2314575" y="4646028"/>
            <a:ext cx="362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Roboto Slab ExtraBold"/>
                <a:ea typeface="Roboto Slab ExtraBold"/>
                <a:cs typeface="Roboto Slab ExtraBold"/>
                <a:sym typeface="Manrope ExtraBold"/>
              </a:rPr>
              <a:t>Relations screen</a:t>
            </a:r>
          </a:p>
        </p:txBody>
      </p:sp>
      <p:pic>
        <p:nvPicPr>
          <p:cNvPr id="2" name="Picture 1" descr="A screenshot of a medical search&#10;&#10;AI-generated content may be incorrect.">
            <a:extLst>
              <a:ext uri="{FF2B5EF4-FFF2-40B4-BE49-F238E27FC236}">
                <a16:creationId xmlns:a16="http://schemas.microsoft.com/office/drawing/2014/main" id="{1232C8EF-980F-C7A2-7CE7-EE89DD254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1366"/>
            <a:ext cx="2314575" cy="4594485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A331F5-F00E-BCCF-0895-6D862EF5D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575" y="-34509"/>
            <a:ext cx="2314575" cy="4594485"/>
          </a:xfrm>
          <a:prstGeom prst="rect">
            <a:avLst/>
          </a:prstGeo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C2F75FEF-2C2D-77FC-DC52-AEFFCCBCF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425" y="-22953"/>
            <a:ext cx="2200275" cy="4609786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C9C1D0-64DA-9588-5300-A6DD9FBC59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150" y="-22953"/>
            <a:ext cx="2200275" cy="46097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1FEC0C-3C09-E779-07AA-DAE88181B33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57" y="-64899"/>
            <a:ext cx="816043" cy="8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1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5"/>
          <p:cNvSpPr/>
          <p:nvPr/>
        </p:nvSpPr>
        <p:spPr>
          <a:xfrm>
            <a:off x="2811925" y="969735"/>
            <a:ext cx="480834" cy="475790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65"/>
          <p:cNvSpPr/>
          <p:nvPr/>
        </p:nvSpPr>
        <p:spPr>
          <a:xfrm>
            <a:off x="5216225" y="2180938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CF71F-ADA7-02BD-81CF-CE5FEDB06409}"/>
              </a:ext>
            </a:extLst>
          </p:cNvPr>
          <p:cNvSpPr txBox="1"/>
          <p:nvPr/>
        </p:nvSpPr>
        <p:spPr>
          <a:xfrm>
            <a:off x="-82446" y="4892250"/>
            <a:ext cx="146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MOVE FREELY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DACF3-68BF-F386-6A29-AF78FBDFC9F1}"/>
              </a:ext>
            </a:extLst>
          </p:cNvPr>
          <p:cNvSpPr txBox="1"/>
          <p:nvPr/>
        </p:nvSpPr>
        <p:spPr>
          <a:xfrm>
            <a:off x="442210" y="2112178"/>
            <a:ext cx="2932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  <a:latin typeface="Roboto Slab ExtraBold"/>
                <a:ea typeface="Roboto Slab ExtraBold"/>
                <a:cs typeface="Roboto Slab ExtraBold"/>
                <a:sym typeface="Manrope ExtraBold"/>
              </a:rPr>
              <a:t>Patient Vital information </a:t>
            </a:r>
          </a:p>
        </p:txBody>
      </p:sp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6D2E52B5-8520-2A4E-391F-CABEDA699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266" y="0"/>
            <a:ext cx="2314575" cy="4601980"/>
          </a:xfrm>
          <a:prstGeom prst="rect">
            <a:avLst/>
          </a:prstGeom>
        </p:spPr>
      </p:pic>
      <p:pic>
        <p:nvPicPr>
          <p:cNvPr id="3" name="Picture 2" descr="A screenshot of a medical report&#10;&#10;AI-generated content may be incorrect.">
            <a:extLst>
              <a:ext uri="{FF2B5EF4-FFF2-40B4-BE49-F238E27FC236}">
                <a16:creationId xmlns:a16="http://schemas.microsoft.com/office/drawing/2014/main" id="{9E0E481F-540D-634D-7E2E-A34309A10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815" y="0"/>
            <a:ext cx="2314575" cy="4601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B82D01-DEEA-E9D0-E71C-D5585430699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57" y="-64899"/>
            <a:ext cx="816043" cy="8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03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9"/>
          <p:cNvSpPr/>
          <p:nvPr/>
        </p:nvSpPr>
        <p:spPr>
          <a:xfrm>
            <a:off x="2811925" y="969735"/>
            <a:ext cx="480834" cy="475790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9"/>
          <p:cNvSpPr/>
          <p:nvPr/>
        </p:nvSpPr>
        <p:spPr>
          <a:xfrm>
            <a:off x="5216225" y="2180938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title"/>
          </p:nvPr>
        </p:nvSpPr>
        <p:spPr>
          <a:xfrm>
            <a:off x="787455" y="1760038"/>
            <a:ext cx="2756749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dirty="0">
                <a:latin typeface="Roboto Slab"/>
                <a:ea typeface="Roboto Slab"/>
                <a:cs typeface="Roboto Slab"/>
                <a:sym typeface="Roboto Slab"/>
              </a:rPr>
              <a:t>Control </a:t>
            </a:r>
            <a:r>
              <a:rPr lang="en-US" sz="3700" b="1" dirty="0">
                <a:latin typeface="Roboto Slab"/>
                <a:ea typeface="Roboto Slab"/>
                <a:cs typeface="Roboto Slab"/>
                <a:sym typeface="Roboto Slab"/>
              </a:rPr>
              <a:t>Modes</a:t>
            </a:r>
            <a:endParaRPr sz="3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F27F9-A764-BAE3-A813-93C5F217893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57" y="-64899"/>
            <a:ext cx="816043" cy="833163"/>
          </a:xfrm>
          <a:prstGeom prst="rect">
            <a:avLst/>
          </a:prstGeom>
        </p:spPr>
      </p:pic>
      <p:pic>
        <p:nvPicPr>
          <p:cNvPr id="7" name="Google Shape;649;p39">
            <a:extLst>
              <a:ext uri="{FF2B5EF4-FFF2-40B4-BE49-F238E27FC236}">
                <a16:creationId xmlns:a16="http://schemas.microsoft.com/office/drawing/2014/main" id="{3813AF2B-C4A9-351B-7F15-B66862500B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868" y="1445525"/>
            <a:ext cx="2756750" cy="27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31484A-998E-C866-73A4-4E1D5806EFD1}"/>
              </a:ext>
            </a:extLst>
          </p:cNvPr>
          <p:cNvSpPr txBox="1"/>
          <p:nvPr/>
        </p:nvSpPr>
        <p:spPr>
          <a:xfrm>
            <a:off x="-82446" y="4892250"/>
            <a:ext cx="146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MOVE FREELY 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2"/>
          <p:cNvSpPr/>
          <p:nvPr/>
        </p:nvSpPr>
        <p:spPr>
          <a:xfrm>
            <a:off x="2811925" y="969735"/>
            <a:ext cx="480834" cy="475790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2"/>
          <p:cNvSpPr/>
          <p:nvPr/>
        </p:nvSpPr>
        <p:spPr>
          <a:xfrm>
            <a:off x="229600" y="273450"/>
            <a:ext cx="568130" cy="531897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2"/>
          <p:cNvSpPr txBox="1">
            <a:spLocks noGrp="1"/>
          </p:cNvSpPr>
          <p:nvPr>
            <p:ph type="title" idx="4294967295"/>
          </p:nvPr>
        </p:nvSpPr>
        <p:spPr>
          <a:xfrm>
            <a:off x="-112300" y="224709"/>
            <a:ext cx="1251900" cy="6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endParaRPr dirty="0"/>
          </a:p>
        </p:txBody>
      </p:sp>
      <p:sp>
        <p:nvSpPr>
          <p:cNvPr id="708" name="Google Shape;708;p42"/>
          <p:cNvSpPr txBox="1">
            <a:spLocks noGrp="1"/>
          </p:cNvSpPr>
          <p:nvPr>
            <p:ph type="title" idx="4294967295"/>
          </p:nvPr>
        </p:nvSpPr>
        <p:spPr>
          <a:xfrm>
            <a:off x="812799" y="224700"/>
            <a:ext cx="77746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33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</a:rPr>
              <a:t>Face Movement Mode</a:t>
            </a:r>
            <a:br>
              <a:rPr lang="en-US" sz="1600" b="1" dirty="0"/>
            </a:br>
            <a:endParaRPr sz="1600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3AEC8-0A49-6A12-3DA2-0BAAEDDA84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D"/>
              </a:clrFrom>
              <a:clrTo>
                <a:srgbClr val="FEFEFD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34803" y="1827620"/>
            <a:ext cx="773612" cy="773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6D47A1-1746-19E2-3D20-1C0250AB0CE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8F7"/>
              </a:clrFrom>
              <a:clrTo>
                <a:srgbClr val="FAF8F7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78533" y="2680078"/>
            <a:ext cx="687359" cy="687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28084F-452E-B665-027D-EA82252218D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9F9"/>
              </a:clrFrom>
              <a:clrTo>
                <a:srgbClr val="FAF9F9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45100" y="2680078"/>
            <a:ext cx="602847" cy="602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9E43B-3B43-ECF1-8D6A-02AAF0279F3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BFDFB"/>
              </a:clrFrom>
              <a:clrTo>
                <a:srgbClr val="FBFD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62364" y="2638718"/>
            <a:ext cx="628650" cy="63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04207C-5FAF-E9FE-9A6D-5F20F36A641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BFDFB"/>
              </a:clrFrom>
              <a:clrTo>
                <a:srgbClr val="FBFD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4537" y="3237727"/>
            <a:ext cx="695325" cy="695325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773D0B-F9E3-7F54-C940-0D604428C598}"/>
              </a:ext>
            </a:extLst>
          </p:cNvPr>
          <p:cNvSpPr/>
          <p:nvPr/>
        </p:nvSpPr>
        <p:spPr>
          <a:xfrm>
            <a:off x="3548005" y="2322643"/>
            <a:ext cx="297095" cy="302558"/>
          </a:xfrm>
          <a:custGeom>
            <a:avLst/>
            <a:gdLst>
              <a:gd name="connsiteX0" fmla="*/ 0 w 531159"/>
              <a:gd name="connsiteY0" fmla="*/ 524435 h 524435"/>
              <a:gd name="connsiteX1" fmla="*/ 94130 w 531159"/>
              <a:gd name="connsiteY1" fmla="*/ 67235 h 524435"/>
              <a:gd name="connsiteX2" fmla="*/ 531159 w 531159"/>
              <a:gd name="connsiteY2" fmla="*/ 0 h 52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159" h="524435">
                <a:moveTo>
                  <a:pt x="0" y="524435"/>
                </a:moveTo>
                <a:cubicBezTo>
                  <a:pt x="2802" y="339538"/>
                  <a:pt x="5604" y="154641"/>
                  <a:pt x="94130" y="67235"/>
                </a:cubicBezTo>
                <a:cubicBezTo>
                  <a:pt x="182656" y="-20171"/>
                  <a:pt x="458321" y="11206"/>
                  <a:pt x="531159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9BE567-31D3-0D08-45E5-F9585FCDD79C}"/>
              </a:ext>
            </a:extLst>
          </p:cNvPr>
          <p:cNvSpPr/>
          <p:nvPr/>
        </p:nvSpPr>
        <p:spPr>
          <a:xfrm rot="10800000">
            <a:off x="4486171" y="3314119"/>
            <a:ext cx="297095" cy="302558"/>
          </a:xfrm>
          <a:custGeom>
            <a:avLst/>
            <a:gdLst>
              <a:gd name="connsiteX0" fmla="*/ 0 w 531159"/>
              <a:gd name="connsiteY0" fmla="*/ 524435 h 524435"/>
              <a:gd name="connsiteX1" fmla="*/ 94130 w 531159"/>
              <a:gd name="connsiteY1" fmla="*/ 67235 h 524435"/>
              <a:gd name="connsiteX2" fmla="*/ 531159 w 531159"/>
              <a:gd name="connsiteY2" fmla="*/ 0 h 52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159" h="524435">
                <a:moveTo>
                  <a:pt x="0" y="524435"/>
                </a:moveTo>
                <a:cubicBezTo>
                  <a:pt x="2802" y="339538"/>
                  <a:pt x="5604" y="154641"/>
                  <a:pt x="94130" y="67235"/>
                </a:cubicBezTo>
                <a:cubicBezTo>
                  <a:pt x="182656" y="-20171"/>
                  <a:pt x="458321" y="11206"/>
                  <a:pt x="531159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9EEB911-DA06-A4A5-F703-95F38B224DBC}"/>
              </a:ext>
            </a:extLst>
          </p:cNvPr>
          <p:cNvSpPr/>
          <p:nvPr/>
        </p:nvSpPr>
        <p:spPr>
          <a:xfrm rot="16200000">
            <a:off x="3512677" y="3285563"/>
            <a:ext cx="297095" cy="302558"/>
          </a:xfrm>
          <a:custGeom>
            <a:avLst/>
            <a:gdLst>
              <a:gd name="connsiteX0" fmla="*/ 0 w 531159"/>
              <a:gd name="connsiteY0" fmla="*/ 524435 h 524435"/>
              <a:gd name="connsiteX1" fmla="*/ 94130 w 531159"/>
              <a:gd name="connsiteY1" fmla="*/ 67235 h 524435"/>
              <a:gd name="connsiteX2" fmla="*/ 531159 w 531159"/>
              <a:gd name="connsiteY2" fmla="*/ 0 h 52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159" h="524435">
                <a:moveTo>
                  <a:pt x="0" y="524435"/>
                </a:moveTo>
                <a:cubicBezTo>
                  <a:pt x="2802" y="339538"/>
                  <a:pt x="5604" y="154641"/>
                  <a:pt x="94130" y="67235"/>
                </a:cubicBezTo>
                <a:cubicBezTo>
                  <a:pt x="182656" y="-20171"/>
                  <a:pt x="458321" y="11206"/>
                  <a:pt x="531159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70C3B0B-DE92-C545-C72C-ABBEDC3A5974}"/>
              </a:ext>
            </a:extLst>
          </p:cNvPr>
          <p:cNvSpPr/>
          <p:nvPr/>
        </p:nvSpPr>
        <p:spPr>
          <a:xfrm rot="5400000">
            <a:off x="4450678" y="2330722"/>
            <a:ext cx="297095" cy="302558"/>
          </a:xfrm>
          <a:custGeom>
            <a:avLst/>
            <a:gdLst>
              <a:gd name="connsiteX0" fmla="*/ 0 w 531159"/>
              <a:gd name="connsiteY0" fmla="*/ 524435 h 524435"/>
              <a:gd name="connsiteX1" fmla="*/ 94130 w 531159"/>
              <a:gd name="connsiteY1" fmla="*/ 67235 h 524435"/>
              <a:gd name="connsiteX2" fmla="*/ 531159 w 531159"/>
              <a:gd name="connsiteY2" fmla="*/ 0 h 52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159" h="524435">
                <a:moveTo>
                  <a:pt x="0" y="524435"/>
                </a:moveTo>
                <a:cubicBezTo>
                  <a:pt x="2802" y="339538"/>
                  <a:pt x="5604" y="154641"/>
                  <a:pt x="94130" y="67235"/>
                </a:cubicBezTo>
                <a:cubicBezTo>
                  <a:pt x="182656" y="-20171"/>
                  <a:pt x="458321" y="11206"/>
                  <a:pt x="531159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EAD779-8609-BC5A-6881-68FBE8FFE4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0357" y="920617"/>
            <a:ext cx="3612332" cy="4074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77D607-3E44-B805-4FA0-67AECE28E67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57" y="-64899"/>
            <a:ext cx="816043" cy="8331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B49AED-647A-33C4-1F4F-CB4A28007D17}"/>
              </a:ext>
            </a:extLst>
          </p:cNvPr>
          <p:cNvSpPr txBox="1"/>
          <p:nvPr/>
        </p:nvSpPr>
        <p:spPr>
          <a:xfrm>
            <a:off x="-82446" y="4892250"/>
            <a:ext cx="146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MOVE FREELY !</a:t>
            </a:r>
          </a:p>
        </p:txBody>
      </p:sp>
    </p:spTree>
    <p:extLst>
      <p:ext uri="{BB962C8B-B14F-4D97-AF65-F5344CB8AC3E}">
        <p14:creationId xmlns:p14="http://schemas.microsoft.com/office/powerpoint/2010/main" val="3865218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0"/>
          <p:cNvSpPr txBox="1">
            <a:spLocks noGrp="1"/>
          </p:cNvSpPr>
          <p:nvPr>
            <p:ph type="title" idx="4294967295"/>
          </p:nvPr>
        </p:nvSpPr>
        <p:spPr>
          <a:xfrm>
            <a:off x="843754" y="195564"/>
            <a:ext cx="83002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lang="en-US" sz="33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</a:rPr>
              <a:t>Eye Movement Mode</a:t>
            </a:r>
            <a:r>
              <a:rPr lang="en" sz="33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 (Eye Gaze )</a:t>
            </a:r>
            <a:endParaRPr sz="3300" b="1" dirty="0">
              <a:solidFill>
                <a:schemeClr val="lt2"/>
              </a:solidFill>
              <a:latin typeface="Roboto Slab"/>
              <a:ea typeface="Roboto Slab"/>
              <a:cs typeface="Roboto Slab"/>
            </a:endParaRPr>
          </a:p>
        </p:txBody>
      </p:sp>
      <p:pic>
        <p:nvPicPr>
          <p:cNvPr id="781" name="Google Shape;78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9810" y="1644018"/>
            <a:ext cx="3236353" cy="3107863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50"/>
          <p:cNvSpPr/>
          <p:nvPr/>
        </p:nvSpPr>
        <p:spPr>
          <a:xfrm>
            <a:off x="237075" y="273450"/>
            <a:ext cx="568130" cy="531897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50"/>
          <p:cNvSpPr txBox="1">
            <a:spLocks noGrp="1"/>
          </p:cNvSpPr>
          <p:nvPr>
            <p:ph type="title" idx="4294967295"/>
          </p:nvPr>
        </p:nvSpPr>
        <p:spPr>
          <a:xfrm>
            <a:off x="-104825" y="224709"/>
            <a:ext cx="1251900" cy="6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E1D59-CA48-DCB8-0EE6-07AAB623E8D5}"/>
              </a:ext>
            </a:extLst>
          </p:cNvPr>
          <p:cNvSpPr txBox="1"/>
          <p:nvPr/>
        </p:nvSpPr>
        <p:spPr>
          <a:xfrm>
            <a:off x="-82446" y="4892250"/>
            <a:ext cx="146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MOVE FREELY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84F7-F8A6-4F92-EE90-B33328839D6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57" y="-64899"/>
            <a:ext cx="816043" cy="833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79;p50">
            <a:extLst>
              <a:ext uri="{FF2B5EF4-FFF2-40B4-BE49-F238E27FC236}">
                <a16:creationId xmlns:a16="http://schemas.microsoft.com/office/drawing/2014/main" id="{DE88C28D-04A9-4191-2DA4-29E545645F9F}"/>
              </a:ext>
            </a:extLst>
          </p:cNvPr>
          <p:cNvSpPr txBox="1">
            <a:spLocks/>
          </p:cNvSpPr>
          <p:nvPr/>
        </p:nvSpPr>
        <p:spPr>
          <a:xfrm>
            <a:off x="805205" y="179419"/>
            <a:ext cx="83002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>
              <a:buClr>
                <a:srgbClr val="0091EA"/>
              </a:buClr>
              <a:buSzPts val="2000"/>
              <a:buFont typeface="Roboto Slab"/>
              <a:buNone/>
            </a:pPr>
            <a:r>
              <a:rPr lang="en-US" sz="33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</a:rPr>
              <a:t>Voice Movement Mode</a:t>
            </a:r>
          </a:p>
        </p:txBody>
      </p:sp>
      <p:sp>
        <p:nvSpPr>
          <p:cNvPr id="13" name="Google Shape;786;p50">
            <a:extLst>
              <a:ext uri="{FF2B5EF4-FFF2-40B4-BE49-F238E27FC236}">
                <a16:creationId xmlns:a16="http://schemas.microsoft.com/office/drawing/2014/main" id="{78E7A344-BBED-8990-4C5F-9BC48AC36AFA}"/>
              </a:ext>
            </a:extLst>
          </p:cNvPr>
          <p:cNvSpPr/>
          <p:nvPr/>
        </p:nvSpPr>
        <p:spPr>
          <a:xfrm>
            <a:off x="237075" y="273450"/>
            <a:ext cx="568130" cy="531897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87;p50">
            <a:extLst>
              <a:ext uri="{FF2B5EF4-FFF2-40B4-BE49-F238E27FC236}">
                <a16:creationId xmlns:a16="http://schemas.microsoft.com/office/drawing/2014/main" id="{C0432DA6-BF8F-1BD9-138C-05E913682D88}"/>
              </a:ext>
            </a:extLst>
          </p:cNvPr>
          <p:cNvSpPr txBox="1">
            <a:spLocks/>
          </p:cNvSpPr>
          <p:nvPr/>
        </p:nvSpPr>
        <p:spPr>
          <a:xfrm>
            <a:off x="-104810" y="249305"/>
            <a:ext cx="12519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C</a:t>
            </a:r>
          </a:p>
        </p:txBody>
      </p:sp>
      <p:sp>
        <p:nvSpPr>
          <p:cNvPr id="2" name="Google Shape;1711;p58">
            <a:extLst>
              <a:ext uri="{FF2B5EF4-FFF2-40B4-BE49-F238E27FC236}">
                <a16:creationId xmlns:a16="http://schemas.microsoft.com/office/drawing/2014/main" id="{88282370-D4D9-2E55-834A-4CE11B6A0D7A}"/>
              </a:ext>
            </a:extLst>
          </p:cNvPr>
          <p:cNvSpPr/>
          <p:nvPr/>
        </p:nvSpPr>
        <p:spPr>
          <a:xfrm>
            <a:off x="5938664" y="2513563"/>
            <a:ext cx="2291195" cy="11611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95A2"/>
          </a:solidFill>
          <a:ln w="25400" cap="flat" cmpd="sng">
            <a:solidFill>
              <a:srgbClr val="1C1C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050">
              <a:solidFill>
                <a:schemeClr val="lt1"/>
              </a:solidFill>
            </a:endParaRPr>
          </a:p>
        </p:txBody>
      </p:sp>
      <p:sp>
        <p:nvSpPr>
          <p:cNvPr id="3" name="Google Shape;1712;p58">
            <a:extLst>
              <a:ext uri="{FF2B5EF4-FFF2-40B4-BE49-F238E27FC236}">
                <a16:creationId xmlns:a16="http://schemas.microsoft.com/office/drawing/2014/main" id="{A31D54FD-6547-D4DF-3827-65ED35A0348B}"/>
              </a:ext>
            </a:extLst>
          </p:cNvPr>
          <p:cNvSpPr/>
          <p:nvPr/>
        </p:nvSpPr>
        <p:spPr>
          <a:xfrm flipH="1">
            <a:off x="976535" y="2513564"/>
            <a:ext cx="2096028" cy="11611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95A2"/>
          </a:solidFill>
          <a:ln w="25400" cap="flat" cmpd="sng">
            <a:solidFill>
              <a:srgbClr val="1C1C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050">
              <a:solidFill>
                <a:schemeClr val="lt1"/>
              </a:solidFill>
            </a:endParaRPr>
          </a:p>
        </p:txBody>
      </p:sp>
      <p:sp>
        <p:nvSpPr>
          <p:cNvPr id="4" name="Google Shape;1713;p58">
            <a:extLst>
              <a:ext uri="{FF2B5EF4-FFF2-40B4-BE49-F238E27FC236}">
                <a16:creationId xmlns:a16="http://schemas.microsoft.com/office/drawing/2014/main" id="{E6336356-9602-BE5E-D03B-B485FAA913A6}"/>
              </a:ext>
            </a:extLst>
          </p:cNvPr>
          <p:cNvSpPr txBox="1"/>
          <p:nvPr/>
        </p:nvSpPr>
        <p:spPr>
          <a:xfrm>
            <a:off x="6079441" y="2801126"/>
            <a:ext cx="1850103" cy="57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3300" b="1" dirty="0">
                <a:solidFill>
                  <a:srgbClr val="FF0000"/>
                </a:solidFill>
                <a:latin typeface="Teko"/>
                <a:ea typeface="Teko"/>
                <a:cs typeface="Teko"/>
                <a:sym typeface="Teko"/>
              </a:rPr>
              <a:t>RIGHT</a:t>
            </a:r>
            <a:r>
              <a:rPr lang="en-US" sz="3300" b="1" dirty="0">
                <a:solidFill>
                  <a:srgbClr val="00839B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endParaRPr sz="1050" dirty="0"/>
          </a:p>
        </p:txBody>
      </p:sp>
      <p:sp>
        <p:nvSpPr>
          <p:cNvPr id="5" name="Google Shape;1714;p58">
            <a:extLst>
              <a:ext uri="{FF2B5EF4-FFF2-40B4-BE49-F238E27FC236}">
                <a16:creationId xmlns:a16="http://schemas.microsoft.com/office/drawing/2014/main" id="{E51D72F9-DECB-A268-8F93-202A46DA7E0D}"/>
              </a:ext>
            </a:extLst>
          </p:cNvPr>
          <p:cNvSpPr txBox="1"/>
          <p:nvPr/>
        </p:nvSpPr>
        <p:spPr>
          <a:xfrm>
            <a:off x="1634730" y="2799548"/>
            <a:ext cx="1850103" cy="57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3300" b="1" dirty="0">
                <a:solidFill>
                  <a:srgbClr val="FF0000"/>
                </a:solidFill>
                <a:latin typeface="Teko"/>
                <a:ea typeface="Teko"/>
                <a:cs typeface="Teko"/>
                <a:sym typeface="Teko"/>
              </a:rPr>
              <a:t>LEFT</a:t>
            </a:r>
            <a:r>
              <a:rPr lang="en-US" sz="3300" b="1" dirty="0">
                <a:solidFill>
                  <a:srgbClr val="00839B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endParaRPr sz="1050" dirty="0"/>
          </a:p>
        </p:txBody>
      </p:sp>
      <p:sp>
        <p:nvSpPr>
          <p:cNvPr id="7" name="Google Shape;1715;p58">
            <a:extLst>
              <a:ext uri="{FF2B5EF4-FFF2-40B4-BE49-F238E27FC236}">
                <a16:creationId xmlns:a16="http://schemas.microsoft.com/office/drawing/2014/main" id="{FAAC4B29-B893-101F-81FE-5D8F5D90B4F7}"/>
              </a:ext>
            </a:extLst>
          </p:cNvPr>
          <p:cNvSpPr/>
          <p:nvPr/>
        </p:nvSpPr>
        <p:spPr>
          <a:xfrm rot="10800000" flipH="1">
            <a:off x="3273600" y="805347"/>
            <a:ext cx="2453831" cy="186683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495A2"/>
          </a:solidFill>
          <a:ln w="25400" cap="flat" cmpd="sng">
            <a:solidFill>
              <a:srgbClr val="1C1C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050">
              <a:solidFill>
                <a:schemeClr val="lt1"/>
              </a:solidFill>
            </a:endParaRPr>
          </a:p>
        </p:txBody>
      </p:sp>
      <p:sp>
        <p:nvSpPr>
          <p:cNvPr id="8" name="Google Shape;1716;p58">
            <a:extLst>
              <a:ext uri="{FF2B5EF4-FFF2-40B4-BE49-F238E27FC236}">
                <a16:creationId xmlns:a16="http://schemas.microsoft.com/office/drawing/2014/main" id="{43096306-46C3-9F40-BA2F-0EC84F3AF1F4}"/>
              </a:ext>
            </a:extLst>
          </p:cNvPr>
          <p:cNvSpPr txBox="1"/>
          <p:nvPr/>
        </p:nvSpPr>
        <p:spPr>
          <a:xfrm>
            <a:off x="3877328" y="1274363"/>
            <a:ext cx="1850103" cy="57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3300" b="1" dirty="0">
                <a:solidFill>
                  <a:srgbClr val="FF0000"/>
                </a:solidFill>
                <a:latin typeface="Teko"/>
                <a:ea typeface="Teko"/>
                <a:cs typeface="Teko"/>
                <a:sym typeface="Teko"/>
              </a:rPr>
              <a:t>MOVE</a:t>
            </a:r>
            <a:r>
              <a:rPr lang="en-US" sz="3300" b="1" dirty="0">
                <a:solidFill>
                  <a:srgbClr val="00839B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endParaRPr sz="1050" dirty="0"/>
          </a:p>
        </p:txBody>
      </p:sp>
      <p:pic>
        <p:nvPicPr>
          <p:cNvPr id="9" name="Google Shape;1717;p58" descr="Stop with solid fill">
            <a:extLst>
              <a:ext uri="{FF2B5EF4-FFF2-40B4-BE49-F238E27FC236}">
                <a16:creationId xmlns:a16="http://schemas.microsoft.com/office/drawing/2014/main" id="{B9EF7887-93F5-A56D-F63F-8BFB6CC04D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77013" y="2799548"/>
            <a:ext cx="1769483" cy="176948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718;p58">
            <a:extLst>
              <a:ext uri="{FF2B5EF4-FFF2-40B4-BE49-F238E27FC236}">
                <a16:creationId xmlns:a16="http://schemas.microsoft.com/office/drawing/2014/main" id="{70539A66-4536-B713-8FF8-81E392C5DDF6}"/>
              </a:ext>
            </a:extLst>
          </p:cNvPr>
          <p:cNvSpPr txBox="1"/>
          <p:nvPr/>
        </p:nvSpPr>
        <p:spPr>
          <a:xfrm>
            <a:off x="3884823" y="4280505"/>
            <a:ext cx="1850103" cy="57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3300" b="1" dirty="0">
                <a:solidFill>
                  <a:srgbClr val="FF0000"/>
                </a:solidFill>
                <a:latin typeface="Teko"/>
                <a:ea typeface="Teko"/>
                <a:cs typeface="Teko"/>
                <a:sym typeface="Teko"/>
              </a:rPr>
              <a:t>STOP</a:t>
            </a:r>
            <a:r>
              <a:rPr lang="en-US" sz="3300" b="1" dirty="0">
                <a:solidFill>
                  <a:srgbClr val="00839B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endParaRPr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9527BF-7B44-A710-75BD-A9857BBA6A82}"/>
              </a:ext>
            </a:extLst>
          </p:cNvPr>
          <p:cNvSpPr txBox="1"/>
          <p:nvPr/>
        </p:nvSpPr>
        <p:spPr>
          <a:xfrm>
            <a:off x="-82446" y="4892250"/>
            <a:ext cx="146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MOVE FREELY 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5B7EF6-1237-7E6F-401D-52FDFFBC4A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57" y="-64899"/>
            <a:ext cx="816043" cy="8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71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79;p50">
            <a:extLst>
              <a:ext uri="{FF2B5EF4-FFF2-40B4-BE49-F238E27FC236}">
                <a16:creationId xmlns:a16="http://schemas.microsoft.com/office/drawing/2014/main" id="{5AC4AC31-3E55-FEE3-E546-3AF69B244014}"/>
              </a:ext>
            </a:extLst>
          </p:cNvPr>
          <p:cNvSpPr txBox="1">
            <a:spLocks/>
          </p:cNvSpPr>
          <p:nvPr/>
        </p:nvSpPr>
        <p:spPr>
          <a:xfrm>
            <a:off x="805205" y="179419"/>
            <a:ext cx="83002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>
              <a:buClr>
                <a:srgbClr val="0091EA"/>
              </a:buClr>
              <a:buSzPts val="2000"/>
              <a:buFont typeface="Roboto Slab"/>
              <a:buNone/>
            </a:pPr>
            <a:r>
              <a:rPr lang="en-US" sz="33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</a:rPr>
              <a:t>Gesture Hand Mode</a:t>
            </a:r>
          </a:p>
        </p:txBody>
      </p:sp>
      <p:sp>
        <p:nvSpPr>
          <p:cNvPr id="6" name="Google Shape;786;p50">
            <a:extLst>
              <a:ext uri="{FF2B5EF4-FFF2-40B4-BE49-F238E27FC236}">
                <a16:creationId xmlns:a16="http://schemas.microsoft.com/office/drawing/2014/main" id="{F7240D72-B126-53B6-5D1F-66DA3916C1A8}"/>
              </a:ext>
            </a:extLst>
          </p:cNvPr>
          <p:cNvSpPr/>
          <p:nvPr/>
        </p:nvSpPr>
        <p:spPr>
          <a:xfrm>
            <a:off x="237075" y="273450"/>
            <a:ext cx="568130" cy="531897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87;p50">
            <a:extLst>
              <a:ext uri="{FF2B5EF4-FFF2-40B4-BE49-F238E27FC236}">
                <a16:creationId xmlns:a16="http://schemas.microsoft.com/office/drawing/2014/main" id="{B96BFF81-D1A5-E1D2-B1BA-4E84EBAE9DA5}"/>
              </a:ext>
            </a:extLst>
          </p:cNvPr>
          <p:cNvSpPr txBox="1">
            <a:spLocks/>
          </p:cNvSpPr>
          <p:nvPr/>
        </p:nvSpPr>
        <p:spPr>
          <a:xfrm>
            <a:off x="-104825" y="224709"/>
            <a:ext cx="12519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5D36EA-A7CF-F96E-77F7-8B12BC80D2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DFB"/>
              </a:clrFrom>
              <a:clrTo>
                <a:srgbClr val="FBFD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14138" y="1230585"/>
            <a:ext cx="955846" cy="11202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60F137-6C5C-08EB-8F46-741EC32EA67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DFB"/>
              </a:clrFrom>
              <a:clrTo>
                <a:srgbClr val="FBFDFB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514136" y="3595243"/>
            <a:ext cx="955846" cy="11202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834FA7-7EE9-2A7A-E81F-6DD4EB470D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DFB"/>
              </a:clrFrom>
              <a:clrTo>
                <a:srgbClr val="FBFDFB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000408" y="2383267"/>
            <a:ext cx="834635" cy="978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197AD5-CCD3-3596-3672-91DC867A698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DFB"/>
              </a:clrFrom>
              <a:clrTo>
                <a:srgbClr val="FBFDFB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851394" y="2383268"/>
            <a:ext cx="834636" cy="978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E90095-238A-CB35-8D6B-53EB3B514016}"/>
              </a:ext>
            </a:extLst>
          </p:cNvPr>
          <p:cNvSpPr txBox="1"/>
          <p:nvPr/>
        </p:nvSpPr>
        <p:spPr>
          <a:xfrm>
            <a:off x="3514138" y="2417861"/>
            <a:ext cx="1147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FORWARD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932614-774A-2773-54BC-89D5C7A0D447}"/>
              </a:ext>
            </a:extLst>
          </p:cNvPr>
          <p:cNvSpPr txBox="1"/>
          <p:nvPr/>
        </p:nvSpPr>
        <p:spPr>
          <a:xfrm>
            <a:off x="5981075" y="2654562"/>
            <a:ext cx="85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654E9-9302-D80E-7503-868F4A80313C}"/>
              </a:ext>
            </a:extLst>
          </p:cNvPr>
          <p:cNvSpPr txBox="1"/>
          <p:nvPr/>
        </p:nvSpPr>
        <p:spPr>
          <a:xfrm>
            <a:off x="1147075" y="2672966"/>
            <a:ext cx="85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A9253F-1EF9-9E88-ABC0-AC410073CBED}"/>
              </a:ext>
            </a:extLst>
          </p:cNvPr>
          <p:cNvSpPr txBox="1"/>
          <p:nvPr/>
        </p:nvSpPr>
        <p:spPr>
          <a:xfrm>
            <a:off x="3615544" y="3220482"/>
            <a:ext cx="85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809666-34A8-5DE0-50BF-0CC7369D2686}"/>
              </a:ext>
            </a:extLst>
          </p:cNvPr>
          <p:cNvSpPr txBox="1"/>
          <p:nvPr/>
        </p:nvSpPr>
        <p:spPr>
          <a:xfrm>
            <a:off x="-82446" y="4892250"/>
            <a:ext cx="146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MOVE FREELY 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3604E0-AD51-8E68-E5D6-A89BB82C27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57" y="-64899"/>
            <a:ext cx="816043" cy="8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0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79;p50">
            <a:extLst>
              <a:ext uri="{FF2B5EF4-FFF2-40B4-BE49-F238E27FC236}">
                <a16:creationId xmlns:a16="http://schemas.microsoft.com/office/drawing/2014/main" id="{5AC4AC31-3E55-FEE3-E546-3AF69B244014}"/>
              </a:ext>
            </a:extLst>
          </p:cNvPr>
          <p:cNvSpPr txBox="1">
            <a:spLocks/>
          </p:cNvSpPr>
          <p:nvPr/>
        </p:nvSpPr>
        <p:spPr>
          <a:xfrm>
            <a:off x="805205" y="179419"/>
            <a:ext cx="83002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>
              <a:buClr>
                <a:srgbClr val="0091EA"/>
              </a:buClr>
              <a:buSzPts val="2000"/>
              <a:buFont typeface="Roboto Slab"/>
              <a:buNone/>
            </a:pPr>
            <a:r>
              <a:rPr lang="en-US" sz="33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</a:rPr>
              <a:t>Remote Control Mode</a:t>
            </a:r>
          </a:p>
        </p:txBody>
      </p:sp>
      <p:sp>
        <p:nvSpPr>
          <p:cNvPr id="6" name="Google Shape;786;p50">
            <a:extLst>
              <a:ext uri="{FF2B5EF4-FFF2-40B4-BE49-F238E27FC236}">
                <a16:creationId xmlns:a16="http://schemas.microsoft.com/office/drawing/2014/main" id="{F7240D72-B126-53B6-5D1F-66DA3916C1A8}"/>
              </a:ext>
            </a:extLst>
          </p:cNvPr>
          <p:cNvSpPr/>
          <p:nvPr/>
        </p:nvSpPr>
        <p:spPr>
          <a:xfrm>
            <a:off x="237075" y="273450"/>
            <a:ext cx="568130" cy="531897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87;p50">
            <a:extLst>
              <a:ext uri="{FF2B5EF4-FFF2-40B4-BE49-F238E27FC236}">
                <a16:creationId xmlns:a16="http://schemas.microsoft.com/office/drawing/2014/main" id="{B96BFF81-D1A5-E1D2-B1BA-4E84EBAE9DA5}"/>
              </a:ext>
            </a:extLst>
          </p:cNvPr>
          <p:cNvSpPr txBox="1">
            <a:spLocks/>
          </p:cNvSpPr>
          <p:nvPr/>
        </p:nvSpPr>
        <p:spPr>
          <a:xfrm>
            <a:off x="-104825" y="224709"/>
            <a:ext cx="12519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E</a:t>
            </a:r>
          </a:p>
        </p:txBody>
      </p:sp>
      <p:pic>
        <p:nvPicPr>
          <p:cNvPr id="13" name="Picture 12" descr="A screenshot of a phone&#10;&#10;AI-generated content may be incorrect.">
            <a:extLst>
              <a:ext uri="{FF2B5EF4-FFF2-40B4-BE49-F238E27FC236}">
                <a16:creationId xmlns:a16="http://schemas.microsoft.com/office/drawing/2014/main" id="{05CB7AB5-83C0-50FB-0305-A87E0748A6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4" t="-10487" r="-324" b="22910"/>
          <a:stretch/>
        </p:blipFill>
        <p:spPr>
          <a:xfrm>
            <a:off x="3798040" y="465769"/>
            <a:ext cx="2314575" cy="45045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A407A4-1819-C98D-193F-A4E7344ED865}"/>
              </a:ext>
            </a:extLst>
          </p:cNvPr>
          <p:cNvSpPr txBox="1"/>
          <p:nvPr/>
        </p:nvSpPr>
        <p:spPr>
          <a:xfrm>
            <a:off x="-82446" y="4892250"/>
            <a:ext cx="146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MOVE FREELY 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B841F-B57E-41CC-7931-F3D2FAD910D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57" y="-64899"/>
            <a:ext cx="816043" cy="8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96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578" y="1065239"/>
            <a:ext cx="2608288" cy="3191968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40"/>
          <p:cNvSpPr txBox="1">
            <a:spLocks noGrp="1"/>
          </p:cNvSpPr>
          <p:nvPr>
            <p:ph type="title" idx="4294967295"/>
          </p:nvPr>
        </p:nvSpPr>
        <p:spPr>
          <a:xfrm>
            <a:off x="616350" y="202325"/>
            <a:ext cx="5919622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3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</a:rPr>
              <a:t>Manual Mode (Joystick)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0" name="Google Shape;660;p40"/>
          <p:cNvSpPr/>
          <p:nvPr/>
        </p:nvSpPr>
        <p:spPr>
          <a:xfrm>
            <a:off x="229600" y="273450"/>
            <a:ext cx="568130" cy="531897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0"/>
          <p:cNvSpPr txBox="1">
            <a:spLocks noGrp="1"/>
          </p:cNvSpPr>
          <p:nvPr>
            <p:ph type="title" idx="4294967295"/>
          </p:nvPr>
        </p:nvSpPr>
        <p:spPr>
          <a:xfrm>
            <a:off x="-112300" y="224709"/>
            <a:ext cx="1251900" cy="6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7D740-516F-7937-D21A-4B43901197EE}"/>
              </a:ext>
            </a:extLst>
          </p:cNvPr>
          <p:cNvSpPr txBox="1"/>
          <p:nvPr/>
        </p:nvSpPr>
        <p:spPr>
          <a:xfrm>
            <a:off x="-82446" y="4892250"/>
            <a:ext cx="146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MOVE FREELY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AD4B2-923B-A47E-C7A8-9CCACF2CA9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57" y="-64899"/>
            <a:ext cx="816043" cy="833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"/>
          <p:cNvSpPr txBox="1"/>
          <p:nvPr/>
        </p:nvSpPr>
        <p:spPr>
          <a:xfrm>
            <a:off x="483175" y="251250"/>
            <a:ext cx="2514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Motivation</a:t>
            </a:r>
            <a:endParaRPr sz="3500" b="1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10" name="Google Shape;5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500" y="391925"/>
            <a:ext cx="2267400" cy="22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0"/>
          <p:cNvPicPr preferRelativeResize="0"/>
          <p:nvPr/>
        </p:nvPicPr>
        <p:blipFill rotWithShape="1">
          <a:blip r:embed="rId4">
            <a:alphaModFix/>
          </a:blip>
          <a:srcRect l="14385" r="12887"/>
          <a:stretch/>
        </p:blipFill>
        <p:spPr>
          <a:xfrm>
            <a:off x="482750" y="2300000"/>
            <a:ext cx="1962250" cy="269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0"/>
          <p:cNvSpPr txBox="1"/>
          <p:nvPr/>
        </p:nvSpPr>
        <p:spPr>
          <a:xfrm>
            <a:off x="483175" y="1022575"/>
            <a:ext cx="4785000" cy="14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 Medium"/>
              <a:buChar char="●"/>
            </a:pPr>
            <a:r>
              <a:rPr lang="en" sz="1600" b="1" dirty="0">
                <a:solidFill>
                  <a:schemeClr val="dk2"/>
                </a:solidFill>
                <a:latin typeface="+mn-lt"/>
                <a:ea typeface="Manrope Medium"/>
                <a:cs typeface="Manrope Medium"/>
                <a:sym typeface="Manrope Medium"/>
              </a:rPr>
              <a:t>Require physical strength.</a:t>
            </a:r>
            <a:endParaRPr sz="1600" b="1" dirty="0">
              <a:solidFill>
                <a:schemeClr val="dk2"/>
              </a:solidFill>
              <a:latin typeface="+mn-lt"/>
              <a:ea typeface="Manrope Medium"/>
              <a:cs typeface="Manrope Medium"/>
              <a:sym typeface="Manrope Medium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 Medium"/>
              <a:buChar char="●"/>
            </a:pPr>
            <a:r>
              <a:rPr lang="en" sz="1600" b="1" dirty="0">
                <a:solidFill>
                  <a:schemeClr val="dk2"/>
                </a:solidFill>
                <a:latin typeface="+mn-lt"/>
                <a:ea typeface="Manrope Medium"/>
                <a:cs typeface="Manrope Medium"/>
                <a:sym typeface="Manrope Medium"/>
              </a:rPr>
              <a:t>Caregiver being around all the time.</a:t>
            </a:r>
            <a:endParaRPr sz="1600" b="1" dirty="0">
              <a:solidFill>
                <a:schemeClr val="dk2"/>
              </a:solidFill>
              <a:latin typeface="+mn-lt"/>
              <a:ea typeface="Manrope Medium"/>
              <a:cs typeface="Manrope Medium"/>
              <a:sym typeface="Manrope Medium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 Medium"/>
              <a:buChar char="●"/>
            </a:pPr>
            <a:r>
              <a:rPr lang="en" sz="1600" b="1" dirty="0">
                <a:solidFill>
                  <a:schemeClr val="dk2"/>
                </a:solidFill>
                <a:latin typeface="+mn-lt"/>
                <a:ea typeface="Manrope Medium"/>
                <a:cs typeface="Manrope Medium"/>
                <a:sym typeface="Manrope Medium"/>
              </a:rPr>
              <a:t>Not suitable for all types of disability.</a:t>
            </a:r>
            <a:endParaRPr sz="1600" b="1" dirty="0">
              <a:solidFill>
                <a:schemeClr val="dk2"/>
              </a:solidFill>
              <a:latin typeface="+mn-lt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513" name="Google Shape;513;p30"/>
          <p:cNvSpPr txBox="1"/>
          <p:nvPr/>
        </p:nvSpPr>
        <p:spPr>
          <a:xfrm>
            <a:off x="2604644" y="2862150"/>
            <a:ext cx="5715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50000"/>
              </a:lnSpc>
              <a:buClr>
                <a:schemeClr val="dk2"/>
              </a:buClr>
              <a:buSzPts val="1800"/>
              <a:buFont typeface="Manrope Medium"/>
              <a:buChar char="●"/>
            </a:pPr>
            <a:r>
              <a:rPr lang="en-US" sz="1600" b="1" dirty="0"/>
              <a:t>Only support Joystick</a:t>
            </a:r>
          </a:p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Manrope Medium"/>
              <a:buChar char="●"/>
            </a:pPr>
            <a:r>
              <a:rPr lang="en-US" sz="1600" b="1" dirty="0"/>
              <a:t>Can’t provide any medical assistance.</a:t>
            </a:r>
          </a:p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Manrope Medium"/>
              <a:buChar char="●"/>
            </a:pPr>
            <a:r>
              <a:rPr lang="en-US" sz="1600" b="1" dirty="0"/>
              <a:t>Require to Muscular effort.</a:t>
            </a:r>
          </a:p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Manrope Medium"/>
              <a:buChar char="●"/>
            </a:pPr>
            <a:r>
              <a:rPr lang="en-US" sz="1600" b="1" dirty="0"/>
              <a:t>Not flexible</a:t>
            </a:r>
          </a:p>
          <a:p>
            <a:pPr marL="457200" lvl="0" indent="-342900">
              <a:lnSpc>
                <a:spcPct val="150000"/>
              </a:lnSpc>
              <a:buClr>
                <a:schemeClr val="dk2"/>
              </a:buClr>
              <a:buSzPts val="1800"/>
              <a:buFont typeface="Manrope Medium"/>
              <a:buChar char="●"/>
            </a:pPr>
            <a:endParaRPr sz="1800" dirty="0">
              <a:solidFill>
                <a:schemeClr val="dk2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C5F65-9C7C-E337-CC01-14F1C67B1C8B}"/>
              </a:ext>
            </a:extLst>
          </p:cNvPr>
          <p:cNvSpPr txBox="1"/>
          <p:nvPr/>
        </p:nvSpPr>
        <p:spPr>
          <a:xfrm>
            <a:off x="-82446" y="4892250"/>
            <a:ext cx="146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MOVE FREELY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EB0FF-A79C-5A04-FFFC-C51EE12EAE9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57" y="-64899"/>
            <a:ext cx="816043" cy="833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5"/>
          <p:cNvSpPr txBox="1">
            <a:spLocks noGrp="1"/>
          </p:cNvSpPr>
          <p:nvPr>
            <p:ph type="title"/>
          </p:nvPr>
        </p:nvSpPr>
        <p:spPr>
          <a:xfrm>
            <a:off x="720000" y="2393450"/>
            <a:ext cx="3316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>
                <a:latin typeface="Roboto Slab ExtraBold"/>
                <a:ea typeface="Roboto Slab ExtraBold"/>
                <a:cs typeface="Roboto Slab ExtraBold"/>
                <a:sym typeface="Roboto Slab ExtraBold"/>
              </a:rPr>
              <a:t>Healthcare</a:t>
            </a:r>
            <a:br>
              <a:rPr lang="en-US" sz="3700" dirty="0">
                <a:latin typeface="Roboto Slab ExtraBold"/>
                <a:ea typeface="Roboto Slab ExtraBold"/>
                <a:cs typeface="Roboto Slab ExtraBold"/>
                <a:sym typeface="Roboto Slab ExtraBold"/>
              </a:rPr>
            </a:br>
            <a:r>
              <a:rPr lang="en-US" sz="3700" dirty="0">
                <a:latin typeface="Roboto Slab ExtraBold"/>
                <a:ea typeface="Roboto Slab ExtraBold"/>
                <a:cs typeface="Roboto Slab ExtraBold"/>
                <a:sym typeface="Roboto Slab ExtraBold"/>
              </a:rPr>
              <a:t>System </a:t>
            </a:r>
            <a:endParaRPr sz="3700" dirty="0">
              <a:latin typeface="Roboto Slab ExtraBold"/>
              <a:ea typeface="Roboto Slab ExtraBold"/>
              <a:cs typeface="Roboto Slab ExtraBold"/>
              <a:sym typeface="Roboto Slab ExtraBold"/>
            </a:endParaRPr>
          </a:p>
        </p:txBody>
      </p:sp>
      <p:sp>
        <p:nvSpPr>
          <p:cNvPr id="920" name="Google Shape;920;p65"/>
          <p:cNvSpPr/>
          <p:nvPr/>
        </p:nvSpPr>
        <p:spPr>
          <a:xfrm>
            <a:off x="2811925" y="969735"/>
            <a:ext cx="480834" cy="475790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65"/>
          <p:cNvSpPr/>
          <p:nvPr/>
        </p:nvSpPr>
        <p:spPr>
          <a:xfrm>
            <a:off x="5216225" y="2180938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CF71F-ADA7-02BD-81CF-CE5FEDB06409}"/>
              </a:ext>
            </a:extLst>
          </p:cNvPr>
          <p:cNvSpPr txBox="1"/>
          <p:nvPr/>
        </p:nvSpPr>
        <p:spPr>
          <a:xfrm>
            <a:off x="-82446" y="4892250"/>
            <a:ext cx="146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MOVE FREELY 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7FEAAE-44A0-A7FB-EDDE-CA51F1D446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57" y="-64899"/>
            <a:ext cx="816043" cy="833163"/>
          </a:xfrm>
          <a:prstGeom prst="rect">
            <a:avLst/>
          </a:prstGeom>
        </p:spPr>
      </p:pic>
      <p:pic>
        <p:nvPicPr>
          <p:cNvPr id="2" name="Google Shape;922;p65">
            <a:extLst>
              <a:ext uri="{FF2B5EF4-FFF2-40B4-BE49-F238E27FC236}">
                <a16:creationId xmlns:a16="http://schemas.microsoft.com/office/drawing/2014/main" id="{C17A5302-3B42-F30F-FF8F-28FC1EF3F75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993" y="1326587"/>
            <a:ext cx="3247433" cy="3247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7966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0"/>
          <p:cNvSpPr/>
          <p:nvPr/>
        </p:nvSpPr>
        <p:spPr>
          <a:xfrm>
            <a:off x="162145" y="1052938"/>
            <a:ext cx="568130" cy="531897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7D740-516F-7937-D21A-4B43901197EE}"/>
              </a:ext>
            </a:extLst>
          </p:cNvPr>
          <p:cNvSpPr txBox="1"/>
          <p:nvPr/>
        </p:nvSpPr>
        <p:spPr>
          <a:xfrm>
            <a:off x="-82446" y="4892250"/>
            <a:ext cx="146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MOVE FREELY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AD4B2-923B-A47E-C7A8-9CCACF2CA9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57" y="-64899"/>
            <a:ext cx="816043" cy="833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37A861-3B01-C390-0F5D-D7AB78CDF723}"/>
              </a:ext>
            </a:extLst>
          </p:cNvPr>
          <p:cNvSpPr txBox="1"/>
          <p:nvPr/>
        </p:nvSpPr>
        <p:spPr>
          <a:xfrm>
            <a:off x="730275" y="980764"/>
            <a:ext cx="30922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Manrope ExtraBold"/>
              </a:rPr>
              <a:t>Pulse</a:t>
            </a:r>
            <a:r>
              <a:rPr lang="en-US" sz="1050" b="1" dirty="0">
                <a:solidFill>
                  <a:srgbClr val="0083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o" panose="020B0604020202020204" charset="0"/>
                <a:ea typeface="Noto Sans" panose="020B0502040504020204" pitchFamily="34" charset="0"/>
                <a:cs typeface="Teko" panose="020B0604020202020204" charset="0"/>
              </a:rPr>
              <a:t> </a:t>
            </a:r>
            <a:r>
              <a:rPr lang="en-US" sz="24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</a:rPr>
              <a:t>Oximeter and Heart Rate Sensor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B0806E-5B22-D9DA-3D0B-899FACF5FF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13522" y="475172"/>
            <a:ext cx="2905125" cy="2219325"/>
          </a:xfrm>
          <a:prstGeom prst="rect">
            <a:avLst/>
          </a:prstGeom>
        </p:spPr>
      </p:pic>
      <p:sp>
        <p:nvSpPr>
          <p:cNvPr id="8" name="Google Shape;660;p40">
            <a:extLst>
              <a:ext uri="{FF2B5EF4-FFF2-40B4-BE49-F238E27FC236}">
                <a16:creationId xmlns:a16="http://schemas.microsoft.com/office/drawing/2014/main" id="{FDB7C05D-1B62-7212-0E9E-65715FD09E0B}"/>
              </a:ext>
            </a:extLst>
          </p:cNvPr>
          <p:cNvSpPr/>
          <p:nvPr/>
        </p:nvSpPr>
        <p:spPr>
          <a:xfrm>
            <a:off x="162145" y="3134399"/>
            <a:ext cx="568130" cy="531897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61;p40">
            <a:extLst>
              <a:ext uri="{FF2B5EF4-FFF2-40B4-BE49-F238E27FC236}">
                <a16:creationId xmlns:a16="http://schemas.microsoft.com/office/drawing/2014/main" id="{5C001D2E-E5B5-157D-0AD6-31D2A06763FF}"/>
              </a:ext>
            </a:extLst>
          </p:cNvPr>
          <p:cNvSpPr txBox="1">
            <a:spLocks/>
          </p:cNvSpPr>
          <p:nvPr/>
        </p:nvSpPr>
        <p:spPr>
          <a:xfrm>
            <a:off x="-179740" y="1004186"/>
            <a:ext cx="12519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11" name="Google Shape;661;p40">
            <a:extLst>
              <a:ext uri="{FF2B5EF4-FFF2-40B4-BE49-F238E27FC236}">
                <a16:creationId xmlns:a16="http://schemas.microsoft.com/office/drawing/2014/main" id="{B904AAE8-6413-450F-EE61-961CD924CE58}"/>
              </a:ext>
            </a:extLst>
          </p:cNvPr>
          <p:cNvSpPr txBox="1">
            <a:spLocks/>
          </p:cNvSpPr>
          <p:nvPr/>
        </p:nvSpPr>
        <p:spPr>
          <a:xfrm>
            <a:off x="-179740" y="3084489"/>
            <a:ext cx="12519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8FBEBA-A2E8-F824-4579-B21B87FEA579}"/>
              </a:ext>
            </a:extLst>
          </p:cNvPr>
          <p:cNvSpPr txBox="1"/>
          <p:nvPr/>
        </p:nvSpPr>
        <p:spPr>
          <a:xfrm>
            <a:off x="730275" y="3168356"/>
            <a:ext cx="5553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</a:rPr>
              <a:t>Temperature</a:t>
            </a:r>
            <a:r>
              <a:rPr lang="en-US" sz="1000" b="1" i="0" dirty="0">
                <a:solidFill>
                  <a:srgbClr val="000000"/>
                </a:solidFill>
                <a:effectLst/>
                <a:latin typeface="CMSSBX10"/>
              </a:rPr>
              <a:t> </a:t>
            </a:r>
            <a:r>
              <a:rPr lang="en-US" sz="24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</a:rPr>
              <a:t>Sensor </a:t>
            </a:r>
          </a:p>
        </p:txBody>
      </p:sp>
    </p:spTree>
    <p:extLst>
      <p:ext uri="{BB962C8B-B14F-4D97-AF65-F5344CB8AC3E}">
        <p14:creationId xmlns:p14="http://schemas.microsoft.com/office/powerpoint/2010/main" val="589319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81"/>
          <p:cNvSpPr txBox="1"/>
          <p:nvPr/>
        </p:nvSpPr>
        <p:spPr>
          <a:xfrm>
            <a:off x="1610700" y="1866300"/>
            <a:ext cx="61476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rPr>
              <a:t>Any Questions ?!</a:t>
            </a:r>
            <a:endParaRPr sz="7000" b="1" dirty="0">
              <a:solidFill>
                <a:schemeClr val="lt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7D6ED1-2368-D493-25A3-DAFB80A11145}"/>
              </a:ext>
            </a:extLst>
          </p:cNvPr>
          <p:cNvSpPr txBox="1"/>
          <p:nvPr/>
        </p:nvSpPr>
        <p:spPr>
          <a:xfrm>
            <a:off x="2638269" y="3521182"/>
            <a:ext cx="34327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chemeClr val="lt2"/>
                </a:solidFill>
                <a:latin typeface="Caveat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6F901-6A3E-457C-083E-7B26498A20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57" y="-64899"/>
            <a:ext cx="816043" cy="8331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AA046D-9412-8FCB-E0EE-9BF22FA0B07C}"/>
              </a:ext>
            </a:extLst>
          </p:cNvPr>
          <p:cNvSpPr txBox="1"/>
          <p:nvPr/>
        </p:nvSpPr>
        <p:spPr>
          <a:xfrm>
            <a:off x="-82446" y="4892250"/>
            <a:ext cx="146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MOVE FREELY 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2"/>
          <p:cNvSpPr txBox="1"/>
          <p:nvPr/>
        </p:nvSpPr>
        <p:spPr>
          <a:xfrm>
            <a:off x="118125" y="193050"/>
            <a:ext cx="3882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Target Market</a:t>
            </a:r>
            <a:endParaRPr sz="3500" b="1" dirty="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33" name="Google Shape;5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125" y="995337"/>
            <a:ext cx="1559203" cy="155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575" y="1012562"/>
            <a:ext cx="1524677" cy="152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5" name="Google Shape;535;p32"/>
          <p:cNvCxnSpPr/>
          <p:nvPr/>
        </p:nvCxnSpPr>
        <p:spPr>
          <a:xfrm>
            <a:off x="4560575" y="1012575"/>
            <a:ext cx="19500" cy="388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6" name="Google Shape;53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9749" y="1012576"/>
            <a:ext cx="1423250" cy="14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2"/>
          <p:cNvSpPr txBox="1"/>
          <p:nvPr/>
        </p:nvSpPr>
        <p:spPr>
          <a:xfrm>
            <a:off x="186150" y="3231075"/>
            <a:ext cx="40845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AutoNum type="arabicPeriod"/>
            </a:pPr>
            <a:r>
              <a:rPr lang="en" sz="1800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Paraplegia</a:t>
            </a:r>
            <a:endParaRPr sz="1800" dirty="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AutoNum type="arabicPeriod"/>
            </a:pPr>
            <a:r>
              <a:rPr lang="en" sz="1800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Quadriplegia (with neck control).</a:t>
            </a:r>
            <a:endParaRPr sz="1800" dirty="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AutoNum type="arabicPeriod"/>
            </a:pPr>
            <a:r>
              <a:rPr lang="en" sz="1800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Quadriplegia (with no neck control).</a:t>
            </a:r>
            <a:endParaRPr sz="1800" dirty="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38" name="Google Shape;538;p32"/>
          <p:cNvSpPr txBox="1"/>
          <p:nvPr/>
        </p:nvSpPr>
        <p:spPr>
          <a:xfrm>
            <a:off x="5377200" y="2707675"/>
            <a:ext cx="30537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AutoNum type="arabicPeriod"/>
            </a:pPr>
            <a:r>
              <a:rPr lang="en" sz="1800" b="1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Hospitals </a:t>
            </a:r>
            <a:endParaRPr sz="1800" b="1" dirty="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AutoNum type="arabicPeriod"/>
            </a:pPr>
            <a:r>
              <a:rPr lang="en" sz="1800" b="1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 Public places</a:t>
            </a:r>
            <a:endParaRPr lang="en-US" sz="1800" b="1" dirty="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indent="-342900">
              <a:lnSpc>
                <a:spcPct val="200000"/>
              </a:lnSpc>
              <a:buClr>
                <a:schemeClr val="dk2"/>
              </a:buClr>
              <a:buSzPts val="1800"/>
              <a:buFont typeface="Manrope"/>
              <a:buAutoNum type="arabicPeriod"/>
            </a:pPr>
            <a:r>
              <a:rPr lang="en-US" sz="1800" b="1" dirty="0">
                <a:solidFill>
                  <a:schemeClr val="dk2"/>
                </a:solidFill>
                <a:latin typeface="Manrope"/>
                <a:ea typeface="Manrope"/>
                <a:cs typeface="Manrope"/>
              </a:rPr>
              <a:t>Retirement home</a:t>
            </a:r>
          </a:p>
          <a:p>
            <a:pPr marL="457200" indent="-342900">
              <a:lnSpc>
                <a:spcPct val="200000"/>
              </a:lnSpc>
              <a:buClr>
                <a:schemeClr val="dk2"/>
              </a:buClr>
              <a:buSzPts val="1800"/>
              <a:buFont typeface="Manrope"/>
              <a:buAutoNum type="arabicPeriod"/>
            </a:pPr>
            <a:r>
              <a:rPr lang="en-US" sz="1800" b="1" dirty="0">
                <a:solidFill>
                  <a:schemeClr val="dk2"/>
                </a:solidFill>
                <a:latin typeface="Manrope"/>
                <a:ea typeface="Manrope"/>
                <a:cs typeface="Manrope"/>
              </a:rPr>
              <a:t>Homes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AutoNum type="arabicPeriod"/>
            </a:pPr>
            <a:endParaRPr lang="en" sz="1800" b="1" dirty="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39" name="Google Shape;539;p32"/>
          <p:cNvSpPr txBox="1"/>
          <p:nvPr/>
        </p:nvSpPr>
        <p:spPr>
          <a:xfrm>
            <a:off x="186150" y="2769375"/>
            <a:ext cx="42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Individuals with impaired mobility:</a:t>
            </a:r>
            <a:endParaRPr sz="1800" b="1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E452B3-FEA3-0108-C55F-336079FD39CE}"/>
              </a:ext>
            </a:extLst>
          </p:cNvPr>
          <p:cNvSpPr txBox="1"/>
          <p:nvPr/>
        </p:nvSpPr>
        <p:spPr>
          <a:xfrm>
            <a:off x="-82446" y="4892250"/>
            <a:ext cx="146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MOVE FREELY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FB248-A097-53BA-1273-89DBBE2976A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57" y="-64899"/>
            <a:ext cx="816043" cy="833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1"/>
          <p:cNvSpPr txBox="1"/>
          <p:nvPr/>
        </p:nvSpPr>
        <p:spPr>
          <a:xfrm>
            <a:off x="75234" y="129781"/>
            <a:ext cx="3882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Our Solution</a:t>
            </a:r>
            <a:endParaRPr sz="3500" b="1" dirty="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20" name="Google Shape;5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8080" y="1016120"/>
            <a:ext cx="1142324" cy="114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018" y="1052504"/>
            <a:ext cx="1553562" cy="114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1602" y="1045707"/>
            <a:ext cx="1243508" cy="10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647457-2FA6-F56D-23C7-A832DF0C8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3280" y="1052504"/>
            <a:ext cx="1553561" cy="1284795"/>
          </a:xfrm>
          <a:prstGeom prst="rect">
            <a:avLst/>
          </a:prstGeom>
        </p:spPr>
      </p:pic>
      <p:pic>
        <p:nvPicPr>
          <p:cNvPr id="4" name="Picture 2" descr="Hand Gesture Cards">
            <a:extLst>
              <a:ext uri="{FF2B5EF4-FFF2-40B4-BE49-F238E27FC236}">
                <a16:creationId xmlns:a16="http://schemas.microsoft.com/office/drawing/2014/main" id="{ADD0BD29-8916-FCA3-2423-ED634CFDF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" t="10178" r="54873" b="15585"/>
          <a:stretch/>
        </p:blipFill>
        <p:spPr bwMode="auto">
          <a:xfrm>
            <a:off x="901837" y="2764404"/>
            <a:ext cx="1618553" cy="158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0316D8-F372-8190-3858-C54BC9A0D24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00288" y="2669186"/>
            <a:ext cx="1071712" cy="1771898"/>
          </a:xfrm>
          <a:prstGeom prst="rect">
            <a:avLst/>
          </a:prstGeom>
        </p:spPr>
      </p:pic>
      <p:pic>
        <p:nvPicPr>
          <p:cNvPr id="6" name="Google Shape;526;p31">
            <a:extLst>
              <a:ext uri="{FF2B5EF4-FFF2-40B4-BE49-F238E27FC236}">
                <a16:creationId xmlns:a16="http://schemas.microsoft.com/office/drawing/2014/main" id="{71E08921-1461-8BC6-CE6C-C5683D6F30B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84324" y="3065236"/>
            <a:ext cx="1219675" cy="12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4" descr="‪Obstacle Avoidance Wheelchair System | Semantic Scholar‬‏">
            <a:extLst>
              <a:ext uri="{FF2B5EF4-FFF2-40B4-BE49-F238E27FC236}">
                <a16:creationId xmlns:a16="http://schemas.microsoft.com/office/drawing/2014/main" id="{95CD8912-8E5B-296F-4F45-FDA140570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3"/>
          <a:stretch/>
        </p:blipFill>
        <p:spPr bwMode="auto">
          <a:xfrm>
            <a:off x="5273999" y="3073668"/>
            <a:ext cx="1707357" cy="124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C2086E-22A2-4342-ACFE-A4091D97656F}"/>
              </a:ext>
            </a:extLst>
          </p:cNvPr>
          <p:cNvSpPr txBox="1"/>
          <p:nvPr/>
        </p:nvSpPr>
        <p:spPr>
          <a:xfrm>
            <a:off x="-82446" y="4892250"/>
            <a:ext cx="146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MOVE FREELY 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3AC46-C45F-FAA9-2DF3-A31D93B6192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57" y="-64899"/>
            <a:ext cx="816043" cy="833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5"/>
          <p:cNvSpPr txBox="1">
            <a:spLocks noGrp="1"/>
          </p:cNvSpPr>
          <p:nvPr>
            <p:ph type="title"/>
          </p:nvPr>
        </p:nvSpPr>
        <p:spPr>
          <a:xfrm>
            <a:off x="720000" y="2393450"/>
            <a:ext cx="3316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>
                <a:latin typeface="Roboto Slab ExtraBold"/>
                <a:ea typeface="Roboto Slab ExtraBold"/>
                <a:cs typeface="Roboto Slab ExtraBold"/>
                <a:sym typeface="Roboto Slab ExtraBold"/>
              </a:rPr>
              <a:t>Mobile Application </a:t>
            </a:r>
            <a:endParaRPr sz="3700" dirty="0">
              <a:latin typeface="Roboto Slab ExtraBold"/>
              <a:ea typeface="Roboto Slab ExtraBold"/>
              <a:cs typeface="Roboto Slab ExtraBold"/>
              <a:sym typeface="Roboto Slab ExtraBold"/>
            </a:endParaRPr>
          </a:p>
        </p:txBody>
      </p:sp>
      <p:sp>
        <p:nvSpPr>
          <p:cNvPr id="920" name="Google Shape;920;p65"/>
          <p:cNvSpPr/>
          <p:nvPr/>
        </p:nvSpPr>
        <p:spPr>
          <a:xfrm>
            <a:off x="2811925" y="969735"/>
            <a:ext cx="480834" cy="475790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65"/>
          <p:cNvSpPr/>
          <p:nvPr/>
        </p:nvSpPr>
        <p:spPr>
          <a:xfrm>
            <a:off x="5216225" y="2180938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CF71F-ADA7-02BD-81CF-CE5FEDB06409}"/>
              </a:ext>
            </a:extLst>
          </p:cNvPr>
          <p:cNvSpPr txBox="1"/>
          <p:nvPr/>
        </p:nvSpPr>
        <p:spPr>
          <a:xfrm>
            <a:off x="-82446" y="4892250"/>
            <a:ext cx="146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MOVE FREELY !</a:t>
            </a:r>
          </a:p>
        </p:txBody>
      </p:sp>
      <p:pic>
        <p:nvPicPr>
          <p:cNvPr id="5" name="Graphic 4" descr="Selfie with solid fill">
            <a:extLst>
              <a:ext uri="{FF2B5EF4-FFF2-40B4-BE49-F238E27FC236}">
                <a16:creationId xmlns:a16="http://schemas.microsoft.com/office/drawing/2014/main" id="{45BBE024-13BF-925D-B7A9-67A5D0F9D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9492" y="1526365"/>
            <a:ext cx="3068120" cy="3068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7FEAAE-44A0-A7FB-EDDE-CA51F1D4468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57" y="-64899"/>
            <a:ext cx="816043" cy="8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87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5"/>
          <p:cNvSpPr/>
          <p:nvPr/>
        </p:nvSpPr>
        <p:spPr>
          <a:xfrm>
            <a:off x="2811925" y="969735"/>
            <a:ext cx="480834" cy="475790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65"/>
          <p:cNvSpPr/>
          <p:nvPr/>
        </p:nvSpPr>
        <p:spPr>
          <a:xfrm>
            <a:off x="5216225" y="2180938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CF71F-ADA7-02BD-81CF-CE5FEDB06409}"/>
              </a:ext>
            </a:extLst>
          </p:cNvPr>
          <p:cNvSpPr txBox="1"/>
          <p:nvPr/>
        </p:nvSpPr>
        <p:spPr>
          <a:xfrm>
            <a:off x="-82446" y="4892250"/>
            <a:ext cx="146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MOVE FREELY 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7FEAAE-44A0-A7FB-EDDE-CA51F1D446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57" y="-64899"/>
            <a:ext cx="816043" cy="833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F271CB-B0A4-23EA-FF78-6833E2A6DC0F}"/>
              </a:ext>
            </a:extLst>
          </p:cNvPr>
          <p:cNvSpPr txBox="1"/>
          <p:nvPr/>
        </p:nvSpPr>
        <p:spPr>
          <a:xfrm>
            <a:off x="284813" y="3858912"/>
            <a:ext cx="3477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  <a:latin typeface="Roboto Slab ExtraBold"/>
                <a:ea typeface="Roboto Slab ExtraBold"/>
                <a:cs typeface="Roboto Slab ExtraBold"/>
                <a:sym typeface="Manrope"/>
              </a:rPr>
              <a:t>Tested</a:t>
            </a:r>
            <a:r>
              <a:rPr lang="en-US" sz="2000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 </a:t>
            </a:r>
            <a:r>
              <a:rPr lang="en-US" sz="2000" dirty="0">
                <a:solidFill>
                  <a:schemeClr val="lt2"/>
                </a:solidFill>
                <a:latin typeface="Roboto Slab ExtraBold"/>
                <a:ea typeface="Roboto Slab ExtraBold"/>
                <a:cs typeface="Roboto Slab ExtraBold"/>
                <a:sym typeface="Manrope"/>
              </a:rPr>
              <a:t>by Testination – ITI Software Testing Team</a:t>
            </a:r>
          </a:p>
        </p:txBody>
      </p:sp>
      <p:pic>
        <p:nvPicPr>
          <p:cNvPr id="11" name="Picture 10" descr="A logo with a bug and a magnifying glass&#10;&#10;AI-generated content may be incorrect.">
            <a:extLst>
              <a:ext uri="{FF2B5EF4-FFF2-40B4-BE49-F238E27FC236}">
                <a16:creationId xmlns:a16="http://schemas.microsoft.com/office/drawing/2014/main" id="{57974987-8C04-74AA-B99E-381290D41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57" y="969735"/>
            <a:ext cx="2746082" cy="2510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69622F-E4F0-CD39-D579-A0F27406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6065"/>
          <a:stretch/>
        </p:blipFill>
        <p:spPr>
          <a:xfrm>
            <a:off x="3704988" y="970507"/>
            <a:ext cx="5439012" cy="35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95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5"/>
          <p:cNvSpPr/>
          <p:nvPr/>
        </p:nvSpPr>
        <p:spPr>
          <a:xfrm>
            <a:off x="2811925" y="969735"/>
            <a:ext cx="480834" cy="475790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65"/>
          <p:cNvSpPr/>
          <p:nvPr/>
        </p:nvSpPr>
        <p:spPr>
          <a:xfrm>
            <a:off x="5216225" y="2180938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CF71F-ADA7-02BD-81CF-CE5FEDB06409}"/>
              </a:ext>
            </a:extLst>
          </p:cNvPr>
          <p:cNvSpPr txBox="1"/>
          <p:nvPr/>
        </p:nvSpPr>
        <p:spPr>
          <a:xfrm>
            <a:off x="-82446" y="4892250"/>
            <a:ext cx="146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MOVE FREELY !</a:t>
            </a: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B6A413F7-8683-D5AB-2AD5-23A3C56F0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192" y="0"/>
            <a:ext cx="2314575" cy="4616970"/>
          </a:xfrm>
          <a:prstGeom prst="rect">
            <a:avLst/>
          </a:prstGeom>
        </p:spPr>
      </p:pic>
      <p:pic>
        <p:nvPicPr>
          <p:cNvPr id="7" name="Picture 6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7E7F1596-8AFB-0C49-E839-5BB94D081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851" y="0"/>
            <a:ext cx="2321719" cy="4616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8DACF3-68BF-F386-6A29-AF78FBDFC9F1}"/>
              </a:ext>
            </a:extLst>
          </p:cNvPr>
          <p:cNvSpPr txBox="1"/>
          <p:nvPr/>
        </p:nvSpPr>
        <p:spPr>
          <a:xfrm>
            <a:off x="254833" y="1445525"/>
            <a:ext cx="2932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Roboto Slab ExtraBold"/>
                <a:ea typeface="Roboto Slab ExtraBold"/>
                <a:cs typeface="Roboto Slab ExtraBold"/>
                <a:sym typeface="Manrope ExtraBold"/>
              </a:rPr>
              <a:t>Authentication</a:t>
            </a:r>
            <a:r>
              <a:rPr lang="en" sz="2000" dirty="0"/>
              <a:t> </a:t>
            </a:r>
            <a:r>
              <a:rPr lang="en" sz="2000" dirty="0">
                <a:solidFill>
                  <a:schemeClr val="lt2"/>
                </a:solidFill>
                <a:latin typeface="Roboto Slab ExtraBold"/>
                <a:ea typeface="Roboto Slab ExtraBold"/>
                <a:cs typeface="Roboto Slab ExtraBold"/>
              </a:rPr>
              <a:t>as </a:t>
            </a:r>
            <a:r>
              <a:rPr lang="en-US" sz="2000" dirty="0">
                <a:solidFill>
                  <a:schemeClr val="lt2"/>
                </a:solidFill>
                <a:latin typeface="Roboto Slab ExtraBold"/>
                <a:ea typeface="Roboto Slab ExtraBold"/>
                <a:cs typeface="Roboto Slab ExtraBold"/>
              </a:rPr>
              <a:t>patient or caregiver</a:t>
            </a:r>
            <a:endParaRPr lang="en-US" sz="2000" dirty="0">
              <a:solidFill>
                <a:schemeClr val="lt2"/>
              </a:solidFill>
              <a:latin typeface="Roboto Slab ExtraBold"/>
              <a:ea typeface="Roboto Slab ExtraBold"/>
              <a:cs typeface="Roboto Slab ExtraBold"/>
              <a:sym typeface="Manrop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09A4C2-51A1-85E7-7303-2B185412D7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57" y="-64899"/>
            <a:ext cx="816043" cy="8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0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5"/>
          <p:cNvSpPr/>
          <p:nvPr/>
        </p:nvSpPr>
        <p:spPr>
          <a:xfrm>
            <a:off x="2811925" y="969735"/>
            <a:ext cx="480834" cy="475790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65"/>
          <p:cNvSpPr/>
          <p:nvPr/>
        </p:nvSpPr>
        <p:spPr>
          <a:xfrm>
            <a:off x="5216225" y="2180938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CF71F-ADA7-02BD-81CF-CE5FEDB06409}"/>
              </a:ext>
            </a:extLst>
          </p:cNvPr>
          <p:cNvSpPr txBox="1"/>
          <p:nvPr/>
        </p:nvSpPr>
        <p:spPr>
          <a:xfrm>
            <a:off x="-82446" y="4892250"/>
            <a:ext cx="146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MOVE FREELY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DACF3-68BF-F386-6A29-AF78FBDFC9F1}"/>
              </a:ext>
            </a:extLst>
          </p:cNvPr>
          <p:cNvSpPr txBox="1"/>
          <p:nvPr/>
        </p:nvSpPr>
        <p:spPr>
          <a:xfrm>
            <a:off x="442210" y="2112178"/>
            <a:ext cx="293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  <a:latin typeface="Roboto Slab ExtraBold"/>
                <a:ea typeface="Roboto Slab ExtraBold"/>
                <a:cs typeface="Roboto Slab ExtraBold"/>
                <a:sym typeface="Manrope ExtraBold"/>
              </a:rPr>
              <a:t>Home Screen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09471E28-0CCF-7D06-5017-BBBF4FA11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205" y="0"/>
            <a:ext cx="2321719" cy="4624466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B203E126-1B68-7F54-AB84-E4D924133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581" y="0"/>
            <a:ext cx="2321719" cy="46244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A7DEFA-0008-6B5E-DB20-E7AF9269153C}"/>
              </a:ext>
            </a:extLst>
          </p:cNvPr>
          <p:cNvSpPr txBox="1"/>
          <p:nvPr/>
        </p:nvSpPr>
        <p:spPr>
          <a:xfrm>
            <a:off x="3402084" y="3962901"/>
            <a:ext cx="14890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/>
              <a:t>Patient Home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C69B9-8B2A-1398-B13D-0766308B53F3}"/>
              </a:ext>
            </a:extLst>
          </p:cNvPr>
          <p:cNvSpPr txBox="1"/>
          <p:nvPr/>
        </p:nvSpPr>
        <p:spPr>
          <a:xfrm>
            <a:off x="6042153" y="3962900"/>
            <a:ext cx="15525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/>
              <a:t>Caregiver Home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7C7D4-28EA-0A00-64A1-E35D28F4BE2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57" y="-64899"/>
            <a:ext cx="816043" cy="8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76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5"/>
          <p:cNvSpPr/>
          <p:nvPr/>
        </p:nvSpPr>
        <p:spPr>
          <a:xfrm>
            <a:off x="2811925" y="969735"/>
            <a:ext cx="480834" cy="475790"/>
          </a:xfrm>
          <a:custGeom>
            <a:avLst/>
            <a:gdLst/>
            <a:ahLst/>
            <a:cxnLst/>
            <a:rect l="l" t="t" r="r" b="b"/>
            <a:pathLst>
              <a:path w="8675" h="8584" extrusionOk="0">
                <a:moveTo>
                  <a:pt x="4337" y="526"/>
                </a:moveTo>
                <a:cubicBezTo>
                  <a:pt x="6437" y="526"/>
                  <a:pt x="8149" y="2215"/>
                  <a:pt x="8149" y="4292"/>
                </a:cubicBezTo>
                <a:cubicBezTo>
                  <a:pt x="8149" y="6369"/>
                  <a:pt x="6437" y="8058"/>
                  <a:pt x="4337" y="8058"/>
                </a:cubicBezTo>
                <a:cubicBezTo>
                  <a:pt x="2238" y="8058"/>
                  <a:pt x="526" y="6369"/>
                  <a:pt x="526" y="4292"/>
                </a:cubicBezTo>
                <a:cubicBezTo>
                  <a:pt x="526" y="2215"/>
                  <a:pt x="2238" y="526"/>
                  <a:pt x="4337" y="526"/>
                </a:cubicBezTo>
                <a:close/>
                <a:moveTo>
                  <a:pt x="4337" y="1"/>
                </a:moveTo>
                <a:cubicBezTo>
                  <a:pt x="1964" y="1"/>
                  <a:pt x="1" y="1918"/>
                  <a:pt x="1" y="4292"/>
                </a:cubicBezTo>
                <a:cubicBezTo>
                  <a:pt x="1" y="6643"/>
                  <a:pt x="1964" y="8583"/>
                  <a:pt x="4337" y="8583"/>
                </a:cubicBezTo>
                <a:cubicBezTo>
                  <a:pt x="6734" y="8583"/>
                  <a:pt x="8674" y="6643"/>
                  <a:pt x="8674" y="4292"/>
                </a:cubicBezTo>
                <a:cubicBezTo>
                  <a:pt x="8674" y="1918"/>
                  <a:pt x="6734" y="1"/>
                  <a:pt x="43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65"/>
          <p:cNvSpPr/>
          <p:nvPr/>
        </p:nvSpPr>
        <p:spPr>
          <a:xfrm>
            <a:off x="5216225" y="2180938"/>
            <a:ext cx="375542" cy="375510"/>
          </a:xfrm>
          <a:custGeom>
            <a:avLst/>
            <a:gdLst/>
            <a:ahLst/>
            <a:cxnLst/>
            <a:rect l="l" t="t" r="r" b="b"/>
            <a:pathLst>
              <a:path w="11711" h="11710" extrusionOk="0">
                <a:moveTo>
                  <a:pt x="5867" y="1"/>
                </a:moveTo>
                <a:cubicBezTo>
                  <a:pt x="2626" y="1"/>
                  <a:pt x="1" y="2625"/>
                  <a:pt x="1" y="5844"/>
                </a:cubicBezTo>
                <a:cubicBezTo>
                  <a:pt x="1" y="9085"/>
                  <a:pt x="2626" y="11710"/>
                  <a:pt x="5867" y="11710"/>
                </a:cubicBezTo>
                <a:cubicBezTo>
                  <a:pt x="9085" y="11710"/>
                  <a:pt x="11710" y="9085"/>
                  <a:pt x="11710" y="5844"/>
                </a:cubicBezTo>
                <a:cubicBezTo>
                  <a:pt x="11710" y="2625"/>
                  <a:pt x="9085" y="1"/>
                  <a:pt x="58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CF71F-ADA7-02BD-81CF-CE5FEDB06409}"/>
              </a:ext>
            </a:extLst>
          </p:cNvPr>
          <p:cNvSpPr txBox="1"/>
          <p:nvPr/>
        </p:nvSpPr>
        <p:spPr>
          <a:xfrm>
            <a:off x="-82446" y="4892250"/>
            <a:ext cx="146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  <a:ea typeface="Manrope"/>
                <a:cs typeface="Manrope"/>
                <a:sym typeface="Manrope"/>
              </a:rPr>
              <a:t>MOVE FREELY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DACF3-68BF-F386-6A29-AF78FBDFC9F1}"/>
              </a:ext>
            </a:extLst>
          </p:cNvPr>
          <p:cNvSpPr txBox="1"/>
          <p:nvPr/>
        </p:nvSpPr>
        <p:spPr>
          <a:xfrm>
            <a:off x="442210" y="2112178"/>
            <a:ext cx="2932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  <a:latin typeface="Roboto Slab ExtraBold"/>
                <a:ea typeface="Roboto Slab ExtraBold"/>
                <a:cs typeface="Roboto Slab ExtraBold"/>
                <a:sym typeface="Manrope ExtraBold"/>
              </a:rPr>
              <a:t>Laptop Connection </a:t>
            </a:r>
            <a:br>
              <a:rPr lang="en-US" sz="2000" dirty="0">
                <a:solidFill>
                  <a:schemeClr val="lt2"/>
                </a:solidFill>
                <a:latin typeface="Roboto Slab ExtraBold"/>
                <a:ea typeface="Roboto Slab ExtraBold"/>
                <a:cs typeface="Roboto Slab ExtraBold"/>
                <a:sym typeface="Manrope ExtraBold"/>
              </a:rPr>
            </a:br>
            <a:r>
              <a:rPr lang="en-US" sz="2000" dirty="0">
                <a:solidFill>
                  <a:schemeClr val="lt2"/>
                </a:solidFill>
                <a:latin typeface="Roboto Slab ExtraBold"/>
                <a:ea typeface="Roboto Slab ExtraBold"/>
                <a:cs typeface="Roboto Slab ExtraBold"/>
                <a:sym typeface="Manrope ExtraBold"/>
              </a:rPr>
              <a:t>screen </a:t>
            </a:r>
          </a:p>
        </p:txBody>
      </p:sp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7DBE3EBC-FD3D-564C-5D8D-DCB38ABC2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014" y="-37606"/>
            <a:ext cx="2314575" cy="4639456"/>
          </a:xfrm>
          <a:prstGeom prst="rect">
            <a:avLst/>
          </a:prstGeom>
        </p:spPr>
      </p:pic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9A543A4A-4E34-C86D-3645-3AD02CD2E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192" y="0"/>
            <a:ext cx="2314575" cy="4639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AAD22-8A21-FB81-FA06-8B5429FBE40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7957" y="-64899"/>
            <a:ext cx="816043" cy="8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11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eelchair Rental Business Plan by Slidesgo">
  <a:themeElements>
    <a:clrScheme name="Simple Light">
      <a:dk1>
        <a:srgbClr val="8693F3"/>
      </a:dk1>
      <a:lt1>
        <a:srgbClr val="FFF0E3"/>
      </a:lt1>
      <a:dk2>
        <a:srgbClr val="30354B"/>
      </a:dk2>
      <a:lt2>
        <a:srgbClr val="C35755"/>
      </a:lt2>
      <a:accent1>
        <a:srgbClr val="E87474"/>
      </a:accent1>
      <a:accent2>
        <a:srgbClr val="F7C30D"/>
      </a:accent2>
      <a:accent3>
        <a:srgbClr val="FC8753"/>
      </a:accent3>
      <a:accent4>
        <a:srgbClr val="FFAB40"/>
      </a:accent4>
      <a:accent5>
        <a:srgbClr val="86BAB7"/>
      </a:accent5>
      <a:accent6>
        <a:srgbClr val="FFFFFF"/>
      </a:accent6>
      <a:hlink>
        <a:srgbClr val="3035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marL="0" indent="0" algn="ctr" rtl="0">
          <a:spcBef>
            <a:spcPts val="0"/>
          </a:spcBef>
          <a:spcAft>
            <a:spcPts val="0"/>
          </a:spcAft>
          <a:buNone/>
          <a:defRPr dirty="0">
            <a:solidFill>
              <a:srgbClr val="FF0000"/>
            </a:solidFill>
            <a:latin typeface="Algerian" panose="04020705040A02060702" pitchFamily="82" charset="0"/>
            <a:ea typeface="Manrope"/>
            <a:cs typeface="Manrope"/>
            <a:sym typeface="Manrop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227</Words>
  <Application>Microsoft Office PowerPoint</Application>
  <PresentationFormat>On-screen Show (16:9)</PresentationFormat>
  <Paragraphs>79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Manrope</vt:lpstr>
      <vt:lpstr>Roboto Condensed Light</vt:lpstr>
      <vt:lpstr>Muli</vt:lpstr>
      <vt:lpstr>Manrope ExtraBold</vt:lpstr>
      <vt:lpstr>Algerian</vt:lpstr>
      <vt:lpstr>Roboto Slab</vt:lpstr>
      <vt:lpstr>Open Sans</vt:lpstr>
      <vt:lpstr>Teko</vt:lpstr>
      <vt:lpstr>CMSSBX10</vt:lpstr>
      <vt:lpstr>Roboto Slab ExtraBold</vt:lpstr>
      <vt:lpstr>Arial</vt:lpstr>
      <vt:lpstr>Caveat</vt:lpstr>
      <vt:lpstr>PT Sans</vt:lpstr>
      <vt:lpstr>Manrope Medium</vt:lpstr>
      <vt:lpstr>Wheelchair Rental Business Plan by Slidesgo</vt:lpstr>
      <vt:lpstr>PowerPoint Presentation</vt:lpstr>
      <vt:lpstr>PowerPoint Presentation</vt:lpstr>
      <vt:lpstr>PowerPoint Presentation</vt:lpstr>
      <vt:lpstr>PowerPoint Presentation</vt:lpstr>
      <vt:lpstr>Mobile Application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Modes </vt:lpstr>
      <vt:lpstr>A</vt:lpstr>
      <vt:lpstr>Eye Movement Mode (Eye Gaze )</vt:lpstr>
      <vt:lpstr>PowerPoint Presentation</vt:lpstr>
      <vt:lpstr>PowerPoint Presentation</vt:lpstr>
      <vt:lpstr>PowerPoint Presentation</vt:lpstr>
      <vt:lpstr>Manual Mode (Joystick) </vt:lpstr>
      <vt:lpstr>Healthcare System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MOHAMED ABU SAMAHA</dc:creator>
  <cp:lastModifiedBy>Mohammed Abu Samaha</cp:lastModifiedBy>
  <cp:revision>10</cp:revision>
  <dcterms:modified xsi:type="dcterms:W3CDTF">2025-09-30T13:12:57Z</dcterms:modified>
</cp:coreProperties>
</file>